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7" r:id="rId4"/>
    <p:sldId id="257" r:id="rId5"/>
    <p:sldId id="268" r:id="rId6"/>
    <p:sldId id="279" r:id="rId7"/>
    <p:sldId id="277" r:id="rId8"/>
    <p:sldId id="269" r:id="rId9"/>
    <p:sldId id="272" r:id="rId10"/>
    <p:sldId id="278" r:id="rId11"/>
    <p:sldId id="280" r:id="rId12"/>
    <p:sldId id="276" r:id="rId13"/>
    <p:sldId id="291" r:id="rId14"/>
    <p:sldId id="270" r:id="rId15"/>
    <p:sldId id="300" r:id="rId16"/>
    <p:sldId id="299" r:id="rId17"/>
    <p:sldId id="285" r:id="rId18"/>
    <p:sldId id="273" r:id="rId19"/>
    <p:sldId id="296" r:id="rId20"/>
    <p:sldId id="297" r:id="rId21"/>
    <p:sldId id="298" r:id="rId22"/>
    <p:sldId id="294" r:id="rId23"/>
    <p:sldId id="295" r:id="rId24"/>
    <p:sldId id="286" r:id="rId25"/>
    <p:sldId id="287" r:id="rId26"/>
    <p:sldId id="289" r:id="rId27"/>
    <p:sldId id="288" r:id="rId28"/>
    <p:sldId id="290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>
        <p:scale>
          <a:sx n="80" d="100"/>
          <a:sy n="80" d="100"/>
        </p:scale>
        <p:origin x="-150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7E6E6-E041-43B8-8BF2-7B491B80C4E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200D19F-A93C-4DE8-BFB1-278FADC42C1C}">
      <dgm:prSet phldrT="[Текст]"/>
      <dgm:spPr/>
      <dgm:t>
        <a:bodyPr/>
        <a:lstStyle/>
        <a:p>
          <a:r>
            <a:rPr lang="ru-RU" dirty="0" smtClean="0"/>
            <a:t>Фонд «Сколково»</a:t>
          </a:r>
          <a:endParaRPr lang="ru-RU" dirty="0"/>
        </a:p>
      </dgm:t>
    </dgm:pt>
    <dgm:pt modelId="{1251356F-C6F1-4E99-8266-4D0F3E874A31}" type="parTrans" cxnId="{CA1DD2EA-086A-4AD2-BA2D-49642EFA33F2}">
      <dgm:prSet/>
      <dgm:spPr/>
      <dgm:t>
        <a:bodyPr/>
        <a:lstStyle/>
        <a:p>
          <a:endParaRPr lang="ru-RU"/>
        </a:p>
      </dgm:t>
    </dgm:pt>
    <dgm:pt modelId="{92BF95A0-5D34-46CC-AD88-AC03D57BA483}" type="sibTrans" cxnId="{CA1DD2EA-086A-4AD2-BA2D-49642EFA33F2}">
      <dgm:prSet/>
      <dgm:spPr/>
      <dgm:t>
        <a:bodyPr/>
        <a:lstStyle/>
        <a:p>
          <a:endParaRPr lang="ru-RU"/>
        </a:p>
      </dgm:t>
    </dgm:pt>
    <dgm:pt modelId="{C1953B1E-EC20-49B0-8DB8-5346D3EB17FC}">
      <dgm:prSet phldrT="[Текст]"/>
      <dgm:spPr/>
      <dgm:t>
        <a:bodyPr/>
        <a:lstStyle/>
        <a:p>
          <a:r>
            <a:rPr lang="ru-RU" dirty="0" smtClean="0"/>
            <a:t>Кластер 1</a:t>
          </a:r>
          <a:endParaRPr lang="ru-RU" dirty="0"/>
        </a:p>
      </dgm:t>
    </dgm:pt>
    <dgm:pt modelId="{AA38DA22-27C4-4109-9246-DDDE0210A500}" type="parTrans" cxnId="{E2CB2169-7ADC-4C22-A721-107B55A3FF16}">
      <dgm:prSet/>
      <dgm:spPr/>
      <dgm:t>
        <a:bodyPr/>
        <a:lstStyle/>
        <a:p>
          <a:endParaRPr lang="ru-RU"/>
        </a:p>
      </dgm:t>
    </dgm:pt>
    <dgm:pt modelId="{8E4B59DC-9620-447F-8C64-D1449FBA25A3}" type="sibTrans" cxnId="{E2CB2169-7ADC-4C22-A721-107B55A3FF16}">
      <dgm:prSet/>
      <dgm:spPr/>
      <dgm:t>
        <a:bodyPr/>
        <a:lstStyle/>
        <a:p>
          <a:endParaRPr lang="ru-RU"/>
        </a:p>
      </dgm:t>
    </dgm:pt>
    <dgm:pt modelId="{F3929B2E-366F-4748-A1A8-9A67B77B6DD8}">
      <dgm:prSet phldrT="[Текст]"/>
      <dgm:spPr/>
      <dgm:t>
        <a:bodyPr/>
        <a:lstStyle/>
        <a:p>
          <a:r>
            <a:rPr lang="ru-RU" dirty="0" smtClean="0"/>
            <a:t>Стартап 1 </a:t>
          </a:r>
          <a:endParaRPr lang="ru-RU" dirty="0"/>
        </a:p>
      </dgm:t>
    </dgm:pt>
    <dgm:pt modelId="{6F53F60B-4C89-4E42-9A8F-551C3655CAD0}" type="parTrans" cxnId="{40D70037-E6C5-407A-9F10-13A56148D162}">
      <dgm:prSet/>
      <dgm:spPr/>
      <dgm:t>
        <a:bodyPr/>
        <a:lstStyle/>
        <a:p>
          <a:endParaRPr lang="ru-RU"/>
        </a:p>
      </dgm:t>
    </dgm:pt>
    <dgm:pt modelId="{EF4EDF6B-219E-4882-B344-BFEEC005C64A}" type="sibTrans" cxnId="{40D70037-E6C5-407A-9F10-13A56148D162}">
      <dgm:prSet/>
      <dgm:spPr/>
      <dgm:t>
        <a:bodyPr/>
        <a:lstStyle/>
        <a:p>
          <a:endParaRPr lang="ru-RU"/>
        </a:p>
      </dgm:t>
    </dgm:pt>
    <dgm:pt modelId="{7809E7BE-E9BE-45A4-95C5-43FEEBF1CF31}">
      <dgm:prSet phldrT="[Текст]"/>
      <dgm:spPr/>
      <dgm:t>
        <a:bodyPr/>
        <a:lstStyle/>
        <a:p>
          <a:r>
            <a:rPr lang="ru-RU" dirty="0" smtClean="0"/>
            <a:t>Стартап 2</a:t>
          </a:r>
          <a:endParaRPr lang="ru-RU" dirty="0"/>
        </a:p>
      </dgm:t>
    </dgm:pt>
    <dgm:pt modelId="{88D9EE4C-F6FA-40F6-BF7B-E754F830EAFB}" type="parTrans" cxnId="{A164EA73-9122-45CE-9C33-31DC30F0B157}">
      <dgm:prSet/>
      <dgm:spPr/>
      <dgm:t>
        <a:bodyPr/>
        <a:lstStyle/>
        <a:p>
          <a:endParaRPr lang="ru-RU"/>
        </a:p>
      </dgm:t>
    </dgm:pt>
    <dgm:pt modelId="{B728B9B7-5163-499E-BA3C-763A8B3D45CC}" type="sibTrans" cxnId="{A164EA73-9122-45CE-9C33-31DC30F0B157}">
      <dgm:prSet/>
      <dgm:spPr/>
      <dgm:t>
        <a:bodyPr/>
        <a:lstStyle/>
        <a:p>
          <a:endParaRPr lang="ru-RU"/>
        </a:p>
      </dgm:t>
    </dgm:pt>
    <dgm:pt modelId="{2218234B-8AC6-430E-A846-D84F83C95401}">
      <dgm:prSet phldrT="[Текст]"/>
      <dgm:spPr/>
      <dgm:t>
        <a:bodyPr/>
        <a:lstStyle/>
        <a:p>
          <a:r>
            <a:rPr lang="ru-RU" dirty="0" smtClean="0"/>
            <a:t>Кластер 2</a:t>
          </a:r>
          <a:endParaRPr lang="ru-RU" dirty="0"/>
        </a:p>
      </dgm:t>
    </dgm:pt>
    <dgm:pt modelId="{53649A3D-9FC5-4DF4-99C1-69060A757DD6}" type="parTrans" cxnId="{B6120AB0-07CF-423B-BFB3-B94AEF0A1AAF}">
      <dgm:prSet/>
      <dgm:spPr/>
      <dgm:t>
        <a:bodyPr/>
        <a:lstStyle/>
        <a:p>
          <a:endParaRPr lang="ru-RU"/>
        </a:p>
      </dgm:t>
    </dgm:pt>
    <dgm:pt modelId="{5E6210DA-7553-46AA-A283-2FEA93448D76}" type="sibTrans" cxnId="{B6120AB0-07CF-423B-BFB3-B94AEF0A1AAF}">
      <dgm:prSet/>
      <dgm:spPr/>
      <dgm:t>
        <a:bodyPr/>
        <a:lstStyle/>
        <a:p>
          <a:endParaRPr lang="ru-RU"/>
        </a:p>
      </dgm:t>
    </dgm:pt>
    <dgm:pt modelId="{5D20C9D5-7700-4CE6-A054-D275127FA03E}">
      <dgm:prSet phldrT="[Текст]"/>
      <dgm:spPr/>
      <dgm:t>
        <a:bodyPr/>
        <a:lstStyle/>
        <a:p>
          <a:r>
            <a:rPr lang="ru-RU" dirty="0" smtClean="0"/>
            <a:t>Студенты</a:t>
          </a:r>
          <a:endParaRPr lang="ru-RU" dirty="0"/>
        </a:p>
      </dgm:t>
    </dgm:pt>
    <dgm:pt modelId="{547B224D-83BD-4ABD-988A-02D235EE970B}" type="parTrans" cxnId="{0C554956-A67C-467F-BC89-60812CE0B740}">
      <dgm:prSet/>
      <dgm:spPr/>
      <dgm:t>
        <a:bodyPr/>
        <a:lstStyle/>
        <a:p>
          <a:endParaRPr lang="ru-RU"/>
        </a:p>
      </dgm:t>
    </dgm:pt>
    <dgm:pt modelId="{F85374B5-DD62-4B3C-AA0E-5C3A796824A0}" type="sibTrans" cxnId="{0C554956-A67C-467F-BC89-60812CE0B740}">
      <dgm:prSet/>
      <dgm:spPr/>
      <dgm:t>
        <a:bodyPr/>
        <a:lstStyle/>
        <a:p>
          <a:endParaRPr lang="ru-RU"/>
        </a:p>
      </dgm:t>
    </dgm:pt>
    <dgm:pt modelId="{95DD274C-D70C-4194-ADEA-1BE490BBD3AD}">
      <dgm:prSet phldrT="[Текст]"/>
      <dgm:spPr/>
      <dgm:t>
        <a:bodyPr/>
        <a:lstStyle/>
        <a:p>
          <a:r>
            <a:rPr lang="ru-RU" dirty="0" smtClean="0"/>
            <a:t>Университет Сколково</a:t>
          </a:r>
          <a:endParaRPr lang="ru-RU" dirty="0"/>
        </a:p>
      </dgm:t>
    </dgm:pt>
    <dgm:pt modelId="{E8CAB08B-93D0-435F-B384-E05864E939DB}" type="parTrans" cxnId="{A344C96F-5778-40A5-8350-4128C3043552}">
      <dgm:prSet/>
      <dgm:spPr/>
      <dgm:t>
        <a:bodyPr/>
        <a:lstStyle/>
        <a:p>
          <a:endParaRPr lang="ru-RU"/>
        </a:p>
      </dgm:t>
    </dgm:pt>
    <dgm:pt modelId="{0521C52A-00DF-4265-A18B-3EB6E30199C0}" type="sibTrans" cxnId="{A344C96F-5778-40A5-8350-4128C3043552}">
      <dgm:prSet/>
      <dgm:spPr/>
      <dgm:t>
        <a:bodyPr/>
        <a:lstStyle/>
        <a:p>
          <a:endParaRPr lang="ru-RU"/>
        </a:p>
      </dgm:t>
    </dgm:pt>
    <dgm:pt modelId="{24DB4223-2E48-4E31-823C-6DBBC98F070C}">
      <dgm:prSet phldrT="[Текст]"/>
      <dgm:spPr/>
      <dgm:t>
        <a:bodyPr/>
        <a:lstStyle/>
        <a:p>
          <a:r>
            <a:rPr lang="ru-RU" dirty="0" smtClean="0"/>
            <a:t>Стартап 3</a:t>
          </a:r>
          <a:endParaRPr lang="ru-RU" dirty="0"/>
        </a:p>
      </dgm:t>
    </dgm:pt>
    <dgm:pt modelId="{777A3999-AED8-496C-870A-FA1F2073500D}" type="parTrans" cxnId="{05C3FDEC-BA4C-4ACE-93CF-B9E0D87A9B8A}">
      <dgm:prSet/>
      <dgm:spPr/>
      <dgm:t>
        <a:bodyPr/>
        <a:lstStyle/>
        <a:p>
          <a:endParaRPr lang="ru-RU"/>
        </a:p>
      </dgm:t>
    </dgm:pt>
    <dgm:pt modelId="{9335ABB2-7D12-4E76-8442-68FF4286E3B7}" type="sibTrans" cxnId="{05C3FDEC-BA4C-4ACE-93CF-B9E0D87A9B8A}">
      <dgm:prSet/>
      <dgm:spPr/>
      <dgm:t>
        <a:bodyPr/>
        <a:lstStyle/>
        <a:p>
          <a:endParaRPr lang="ru-RU"/>
        </a:p>
      </dgm:t>
    </dgm:pt>
    <dgm:pt modelId="{E694C1E9-E630-4060-8931-A28D86612254}">
      <dgm:prSet phldrT="[Текст]"/>
      <dgm:spPr/>
      <dgm:t>
        <a:bodyPr/>
        <a:lstStyle/>
        <a:p>
          <a:r>
            <a:rPr lang="ru-RU" dirty="0" smtClean="0"/>
            <a:t>Кластер </a:t>
          </a:r>
          <a:r>
            <a:rPr lang="en-US" dirty="0" smtClean="0"/>
            <a:t>N</a:t>
          </a:r>
          <a:endParaRPr lang="ru-RU" dirty="0"/>
        </a:p>
      </dgm:t>
    </dgm:pt>
    <dgm:pt modelId="{6F26AD52-EC93-442E-8B02-91C32832E1B5}" type="parTrans" cxnId="{AD9E40EE-9EC8-4D80-80E1-22C47F868439}">
      <dgm:prSet/>
      <dgm:spPr/>
      <dgm:t>
        <a:bodyPr/>
        <a:lstStyle/>
        <a:p>
          <a:endParaRPr lang="ru-RU"/>
        </a:p>
      </dgm:t>
    </dgm:pt>
    <dgm:pt modelId="{2646B251-24A4-43F6-88AC-936F62B17715}" type="sibTrans" cxnId="{AD9E40EE-9EC8-4D80-80E1-22C47F868439}">
      <dgm:prSet/>
      <dgm:spPr/>
      <dgm:t>
        <a:bodyPr/>
        <a:lstStyle/>
        <a:p>
          <a:endParaRPr lang="ru-RU"/>
        </a:p>
      </dgm:t>
    </dgm:pt>
    <dgm:pt modelId="{3BFCA5D8-08B1-4D30-97EE-0292EAB8C415}">
      <dgm:prSet phldrT="[Текст]"/>
      <dgm:spPr/>
      <dgm:t>
        <a:bodyPr/>
        <a:lstStyle/>
        <a:p>
          <a:r>
            <a:rPr lang="ru-RU" dirty="0" smtClean="0"/>
            <a:t>Стартап </a:t>
          </a:r>
          <a:r>
            <a:rPr lang="en-US" dirty="0" smtClean="0"/>
            <a:t>N</a:t>
          </a:r>
          <a:endParaRPr lang="ru-RU" dirty="0"/>
        </a:p>
      </dgm:t>
    </dgm:pt>
    <dgm:pt modelId="{DEB5D583-EFFB-459E-AE55-8888FD7E3883}" type="parTrans" cxnId="{CF2C3D50-0798-4B3E-A8F3-367CC5975AD6}">
      <dgm:prSet/>
      <dgm:spPr/>
      <dgm:t>
        <a:bodyPr/>
        <a:lstStyle/>
        <a:p>
          <a:endParaRPr lang="ru-RU"/>
        </a:p>
      </dgm:t>
    </dgm:pt>
    <dgm:pt modelId="{21876138-9141-4918-A385-4339A5462670}" type="sibTrans" cxnId="{CF2C3D50-0798-4B3E-A8F3-367CC5975AD6}">
      <dgm:prSet/>
      <dgm:spPr/>
      <dgm:t>
        <a:bodyPr/>
        <a:lstStyle/>
        <a:p>
          <a:endParaRPr lang="ru-RU"/>
        </a:p>
      </dgm:t>
    </dgm:pt>
    <dgm:pt modelId="{17DAF00F-D88F-4CE7-80B4-885561B319AA}" type="pres">
      <dgm:prSet presAssocID="{4F77E6E6-E041-43B8-8BF2-7B491B80C4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C961EC-9DEA-497F-A2C1-5FE4CA31BDFE}" type="pres">
      <dgm:prSet presAssocID="{0200D19F-A93C-4DE8-BFB1-278FADC42C1C}" presName="hierRoot1" presStyleCnt="0"/>
      <dgm:spPr/>
    </dgm:pt>
    <dgm:pt modelId="{BC140765-0BB5-45BC-95DB-0F00BFE5B059}" type="pres">
      <dgm:prSet presAssocID="{0200D19F-A93C-4DE8-BFB1-278FADC42C1C}" presName="composite" presStyleCnt="0"/>
      <dgm:spPr/>
    </dgm:pt>
    <dgm:pt modelId="{269AF1B2-F11A-4A3A-9602-AF2030D5B509}" type="pres">
      <dgm:prSet presAssocID="{0200D19F-A93C-4DE8-BFB1-278FADC42C1C}" presName="background" presStyleLbl="node0" presStyleIdx="0" presStyleCnt="1"/>
      <dgm:spPr/>
    </dgm:pt>
    <dgm:pt modelId="{71FC2AA2-E0FC-4889-A6E5-7B06FCE6EF5B}" type="pres">
      <dgm:prSet presAssocID="{0200D19F-A93C-4DE8-BFB1-278FADC42C1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01BE4C-0053-4E49-8723-47E12B596428}" type="pres">
      <dgm:prSet presAssocID="{0200D19F-A93C-4DE8-BFB1-278FADC42C1C}" presName="hierChild2" presStyleCnt="0"/>
      <dgm:spPr/>
    </dgm:pt>
    <dgm:pt modelId="{B8DFD4F0-BEE0-43E5-A0DB-A0576B0687A0}" type="pres">
      <dgm:prSet presAssocID="{AA38DA22-27C4-4109-9246-DDDE0210A500}" presName="Name10" presStyleLbl="parChTrans1D2" presStyleIdx="0" presStyleCnt="4"/>
      <dgm:spPr/>
      <dgm:t>
        <a:bodyPr/>
        <a:lstStyle/>
        <a:p>
          <a:endParaRPr lang="ru-RU"/>
        </a:p>
      </dgm:t>
    </dgm:pt>
    <dgm:pt modelId="{E84FD9A2-8576-4384-B3CC-B6DA9CE51CA8}" type="pres">
      <dgm:prSet presAssocID="{C1953B1E-EC20-49B0-8DB8-5346D3EB17FC}" presName="hierRoot2" presStyleCnt="0"/>
      <dgm:spPr/>
    </dgm:pt>
    <dgm:pt modelId="{4A482A90-E14F-4ACB-9234-9AADDA4BEE4E}" type="pres">
      <dgm:prSet presAssocID="{C1953B1E-EC20-49B0-8DB8-5346D3EB17FC}" presName="composite2" presStyleCnt="0"/>
      <dgm:spPr/>
    </dgm:pt>
    <dgm:pt modelId="{9AAF42B3-15D9-4D45-A119-543C82DF7C91}" type="pres">
      <dgm:prSet presAssocID="{C1953B1E-EC20-49B0-8DB8-5346D3EB17FC}" presName="background2" presStyleLbl="node2" presStyleIdx="0" presStyleCnt="4"/>
      <dgm:spPr/>
    </dgm:pt>
    <dgm:pt modelId="{37134F21-3531-454F-9D90-01FF71425ED0}" type="pres">
      <dgm:prSet presAssocID="{C1953B1E-EC20-49B0-8DB8-5346D3EB17F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8CD703-4191-44E9-9B93-3448EEBD19D5}" type="pres">
      <dgm:prSet presAssocID="{C1953B1E-EC20-49B0-8DB8-5346D3EB17FC}" presName="hierChild3" presStyleCnt="0"/>
      <dgm:spPr/>
    </dgm:pt>
    <dgm:pt modelId="{16AB2111-C395-4E21-B01E-F1531868F2AD}" type="pres">
      <dgm:prSet presAssocID="{6F53F60B-4C89-4E42-9A8F-551C3655CAD0}" presName="Name17" presStyleLbl="parChTrans1D3" presStyleIdx="0" presStyleCnt="5"/>
      <dgm:spPr/>
      <dgm:t>
        <a:bodyPr/>
        <a:lstStyle/>
        <a:p>
          <a:endParaRPr lang="ru-RU"/>
        </a:p>
      </dgm:t>
    </dgm:pt>
    <dgm:pt modelId="{DD6D23F8-B9EC-4C55-8719-4140CFA8B36F}" type="pres">
      <dgm:prSet presAssocID="{F3929B2E-366F-4748-A1A8-9A67B77B6DD8}" presName="hierRoot3" presStyleCnt="0"/>
      <dgm:spPr/>
    </dgm:pt>
    <dgm:pt modelId="{151A58C1-4E82-4586-B988-5A3FC9918F1D}" type="pres">
      <dgm:prSet presAssocID="{F3929B2E-366F-4748-A1A8-9A67B77B6DD8}" presName="composite3" presStyleCnt="0"/>
      <dgm:spPr/>
    </dgm:pt>
    <dgm:pt modelId="{1A6F9BC1-CD48-4C41-859D-AD88F952B82B}" type="pres">
      <dgm:prSet presAssocID="{F3929B2E-366F-4748-A1A8-9A67B77B6DD8}" presName="background3" presStyleLbl="node3" presStyleIdx="0" presStyleCnt="5"/>
      <dgm:spPr/>
    </dgm:pt>
    <dgm:pt modelId="{7460718E-31D1-4F0A-86BE-D76DD5B19CAD}" type="pres">
      <dgm:prSet presAssocID="{F3929B2E-366F-4748-A1A8-9A67B77B6DD8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9BA03-3F91-4D38-99DE-0A395B008E96}" type="pres">
      <dgm:prSet presAssocID="{F3929B2E-366F-4748-A1A8-9A67B77B6DD8}" presName="hierChild4" presStyleCnt="0"/>
      <dgm:spPr/>
    </dgm:pt>
    <dgm:pt modelId="{C896B8BA-0E9B-4B49-B987-C6F882E564D2}" type="pres">
      <dgm:prSet presAssocID="{88D9EE4C-F6FA-40F6-BF7B-E754F830EAFB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E9443E4-7A24-45AB-99A8-056170DBD6F5}" type="pres">
      <dgm:prSet presAssocID="{7809E7BE-E9BE-45A4-95C5-43FEEBF1CF31}" presName="hierRoot3" presStyleCnt="0"/>
      <dgm:spPr/>
    </dgm:pt>
    <dgm:pt modelId="{3005AAF1-5034-47AA-80C2-89DDAD1AEFE5}" type="pres">
      <dgm:prSet presAssocID="{7809E7BE-E9BE-45A4-95C5-43FEEBF1CF31}" presName="composite3" presStyleCnt="0"/>
      <dgm:spPr/>
    </dgm:pt>
    <dgm:pt modelId="{85FD1759-CE46-481D-A992-4D17A8E26975}" type="pres">
      <dgm:prSet presAssocID="{7809E7BE-E9BE-45A4-95C5-43FEEBF1CF31}" presName="background3" presStyleLbl="node3" presStyleIdx="1" presStyleCnt="5"/>
      <dgm:spPr/>
    </dgm:pt>
    <dgm:pt modelId="{D6FBA851-F8D2-40AB-921B-947C9C23C4D8}" type="pres">
      <dgm:prSet presAssocID="{7809E7BE-E9BE-45A4-95C5-43FEEBF1CF3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89225-92AA-42D0-A361-DD6B4958D284}" type="pres">
      <dgm:prSet presAssocID="{7809E7BE-E9BE-45A4-95C5-43FEEBF1CF31}" presName="hierChild4" presStyleCnt="0"/>
      <dgm:spPr/>
    </dgm:pt>
    <dgm:pt modelId="{63E33CE3-AB56-45DC-A691-6843198CFA41}" type="pres">
      <dgm:prSet presAssocID="{53649A3D-9FC5-4DF4-99C1-69060A757DD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3982207-A63F-4B39-9385-D4144B9CA847}" type="pres">
      <dgm:prSet presAssocID="{2218234B-8AC6-430E-A846-D84F83C95401}" presName="hierRoot2" presStyleCnt="0"/>
      <dgm:spPr/>
    </dgm:pt>
    <dgm:pt modelId="{C3BB47FA-8491-4119-B7D0-5199C574E8CB}" type="pres">
      <dgm:prSet presAssocID="{2218234B-8AC6-430E-A846-D84F83C95401}" presName="composite2" presStyleCnt="0"/>
      <dgm:spPr/>
    </dgm:pt>
    <dgm:pt modelId="{EE543861-FCFC-4AF6-A50D-054E2A7797C6}" type="pres">
      <dgm:prSet presAssocID="{2218234B-8AC6-430E-A846-D84F83C95401}" presName="background2" presStyleLbl="node2" presStyleIdx="1" presStyleCnt="4"/>
      <dgm:spPr/>
    </dgm:pt>
    <dgm:pt modelId="{72552B96-3016-4B8B-BCD8-B798022FEDEA}" type="pres">
      <dgm:prSet presAssocID="{2218234B-8AC6-430E-A846-D84F83C9540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949DB2-EE44-4003-B117-6F442BB0A724}" type="pres">
      <dgm:prSet presAssocID="{2218234B-8AC6-430E-A846-D84F83C95401}" presName="hierChild3" presStyleCnt="0"/>
      <dgm:spPr/>
    </dgm:pt>
    <dgm:pt modelId="{2B0BEBB0-D827-44C7-B22C-E9D73F639453}" type="pres">
      <dgm:prSet presAssocID="{777A3999-AED8-496C-870A-FA1F2073500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4ED666C9-6874-41A3-9666-9B01C9549F4A}" type="pres">
      <dgm:prSet presAssocID="{24DB4223-2E48-4E31-823C-6DBBC98F070C}" presName="hierRoot3" presStyleCnt="0"/>
      <dgm:spPr/>
    </dgm:pt>
    <dgm:pt modelId="{AEE4D29D-1491-4CAF-ADA4-9B3C5DC372CC}" type="pres">
      <dgm:prSet presAssocID="{24DB4223-2E48-4E31-823C-6DBBC98F070C}" presName="composite3" presStyleCnt="0"/>
      <dgm:spPr/>
    </dgm:pt>
    <dgm:pt modelId="{EBA79713-8143-4F74-B00A-BDA5C2CB9725}" type="pres">
      <dgm:prSet presAssocID="{24DB4223-2E48-4E31-823C-6DBBC98F070C}" presName="background3" presStyleLbl="node3" presStyleIdx="2" presStyleCnt="5"/>
      <dgm:spPr/>
    </dgm:pt>
    <dgm:pt modelId="{9E456D8D-EACD-4DF4-86A3-3483CF552415}" type="pres">
      <dgm:prSet presAssocID="{24DB4223-2E48-4E31-823C-6DBBC98F070C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65B61-5C7D-4933-B1D0-125FFDFA8F28}" type="pres">
      <dgm:prSet presAssocID="{24DB4223-2E48-4E31-823C-6DBBC98F070C}" presName="hierChild4" presStyleCnt="0"/>
      <dgm:spPr/>
    </dgm:pt>
    <dgm:pt modelId="{C148719E-5E0D-4244-B032-10BD4F532CAF}" type="pres">
      <dgm:prSet presAssocID="{6F26AD52-EC93-442E-8B02-91C32832E1B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7ADAAE0-8729-4430-AB94-C1F931000D92}" type="pres">
      <dgm:prSet presAssocID="{E694C1E9-E630-4060-8931-A28D86612254}" presName="hierRoot2" presStyleCnt="0"/>
      <dgm:spPr/>
    </dgm:pt>
    <dgm:pt modelId="{3C6590C9-CA57-49B1-8BE6-261C72F4EA17}" type="pres">
      <dgm:prSet presAssocID="{E694C1E9-E630-4060-8931-A28D86612254}" presName="composite2" presStyleCnt="0"/>
      <dgm:spPr/>
    </dgm:pt>
    <dgm:pt modelId="{CFFE17B6-4327-475C-B509-2C1012E33F46}" type="pres">
      <dgm:prSet presAssocID="{E694C1E9-E630-4060-8931-A28D86612254}" presName="background2" presStyleLbl="node2" presStyleIdx="2" presStyleCnt="4"/>
      <dgm:spPr/>
    </dgm:pt>
    <dgm:pt modelId="{96D22116-5997-44E5-AB9E-24C3C042A153}" type="pres">
      <dgm:prSet presAssocID="{E694C1E9-E630-4060-8931-A28D8661225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1463B-D580-4C54-B49C-406EC420143B}" type="pres">
      <dgm:prSet presAssocID="{E694C1E9-E630-4060-8931-A28D86612254}" presName="hierChild3" presStyleCnt="0"/>
      <dgm:spPr/>
    </dgm:pt>
    <dgm:pt modelId="{FE2860F0-0268-47BC-B3EF-4E7AE5CF1BF8}" type="pres">
      <dgm:prSet presAssocID="{DEB5D583-EFFB-459E-AE55-8888FD7E3883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04EA57B-04AC-4966-9730-89A036A5B804}" type="pres">
      <dgm:prSet presAssocID="{3BFCA5D8-08B1-4D30-97EE-0292EAB8C415}" presName="hierRoot3" presStyleCnt="0"/>
      <dgm:spPr/>
    </dgm:pt>
    <dgm:pt modelId="{4735CB14-289F-4028-868D-AC2FFFE26A39}" type="pres">
      <dgm:prSet presAssocID="{3BFCA5D8-08B1-4D30-97EE-0292EAB8C415}" presName="composite3" presStyleCnt="0"/>
      <dgm:spPr/>
    </dgm:pt>
    <dgm:pt modelId="{D0DBA22E-7793-4318-8727-DE1C14582556}" type="pres">
      <dgm:prSet presAssocID="{3BFCA5D8-08B1-4D30-97EE-0292EAB8C415}" presName="background3" presStyleLbl="node3" presStyleIdx="3" presStyleCnt="5"/>
      <dgm:spPr/>
    </dgm:pt>
    <dgm:pt modelId="{4578823B-6C70-447C-8E3D-EB5ACB666824}" type="pres">
      <dgm:prSet presAssocID="{3BFCA5D8-08B1-4D30-97EE-0292EAB8C41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3CCEB-200F-42AF-84CE-24861DF2033D}" type="pres">
      <dgm:prSet presAssocID="{3BFCA5D8-08B1-4D30-97EE-0292EAB8C415}" presName="hierChild4" presStyleCnt="0"/>
      <dgm:spPr/>
    </dgm:pt>
    <dgm:pt modelId="{9E26E17A-F886-43BF-A0F2-7ACF96892045}" type="pres">
      <dgm:prSet presAssocID="{E8CAB08B-93D0-435F-B384-E05864E939D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25A7E329-C4CD-49B6-B6B6-82AA388330C4}" type="pres">
      <dgm:prSet presAssocID="{95DD274C-D70C-4194-ADEA-1BE490BBD3AD}" presName="hierRoot2" presStyleCnt="0"/>
      <dgm:spPr/>
    </dgm:pt>
    <dgm:pt modelId="{A1E3E9F5-FE53-4D93-A2D1-4966C3F68CD4}" type="pres">
      <dgm:prSet presAssocID="{95DD274C-D70C-4194-ADEA-1BE490BBD3AD}" presName="composite2" presStyleCnt="0"/>
      <dgm:spPr/>
    </dgm:pt>
    <dgm:pt modelId="{6B689F93-A901-4A3A-BDDC-578A44294C82}" type="pres">
      <dgm:prSet presAssocID="{95DD274C-D70C-4194-ADEA-1BE490BBD3AD}" presName="background2" presStyleLbl="node2" presStyleIdx="3" presStyleCnt="4"/>
      <dgm:spPr/>
    </dgm:pt>
    <dgm:pt modelId="{7052945E-3995-44BE-B797-6946A695A535}" type="pres">
      <dgm:prSet presAssocID="{95DD274C-D70C-4194-ADEA-1BE490BBD3A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FC12B-1A4B-4C44-8A09-9A06222D1C04}" type="pres">
      <dgm:prSet presAssocID="{95DD274C-D70C-4194-ADEA-1BE490BBD3AD}" presName="hierChild3" presStyleCnt="0"/>
      <dgm:spPr/>
    </dgm:pt>
    <dgm:pt modelId="{2DFAD19A-8009-4F7D-BB67-D0B7C3F26CC6}" type="pres">
      <dgm:prSet presAssocID="{547B224D-83BD-4ABD-988A-02D235EE970B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4356921-B22C-4C04-A3A7-79569789A767}" type="pres">
      <dgm:prSet presAssocID="{5D20C9D5-7700-4CE6-A054-D275127FA03E}" presName="hierRoot3" presStyleCnt="0"/>
      <dgm:spPr/>
    </dgm:pt>
    <dgm:pt modelId="{834D7621-E7B2-4743-BF67-FF999F6AFF2E}" type="pres">
      <dgm:prSet presAssocID="{5D20C9D5-7700-4CE6-A054-D275127FA03E}" presName="composite3" presStyleCnt="0"/>
      <dgm:spPr/>
    </dgm:pt>
    <dgm:pt modelId="{3E65E130-705A-4EC1-8EF5-B779FA467C43}" type="pres">
      <dgm:prSet presAssocID="{5D20C9D5-7700-4CE6-A054-D275127FA03E}" presName="background3" presStyleLbl="node3" presStyleIdx="4" presStyleCnt="5"/>
      <dgm:spPr/>
    </dgm:pt>
    <dgm:pt modelId="{FDBFDF94-1E24-418D-877C-2E801EF75828}" type="pres">
      <dgm:prSet presAssocID="{5D20C9D5-7700-4CE6-A054-D275127FA03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F7571-0995-497A-B50A-FD2A91042B06}" type="pres">
      <dgm:prSet presAssocID="{5D20C9D5-7700-4CE6-A054-D275127FA03E}" presName="hierChild4" presStyleCnt="0"/>
      <dgm:spPr/>
    </dgm:pt>
  </dgm:ptLst>
  <dgm:cxnLst>
    <dgm:cxn modelId="{A344C96F-5778-40A5-8350-4128C3043552}" srcId="{0200D19F-A93C-4DE8-BFB1-278FADC42C1C}" destId="{95DD274C-D70C-4194-ADEA-1BE490BBD3AD}" srcOrd="3" destOrd="0" parTransId="{E8CAB08B-93D0-435F-B384-E05864E939DB}" sibTransId="{0521C52A-00DF-4265-A18B-3EB6E30199C0}"/>
    <dgm:cxn modelId="{9CE0EF19-461D-4B3B-BD45-B17E04697554}" type="presOf" srcId="{88D9EE4C-F6FA-40F6-BF7B-E754F830EAFB}" destId="{C896B8BA-0E9B-4B49-B987-C6F882E564D2}" srcOrd="0" destOrd="0" presId="urn:microsoft.com/office/officeart/2005/8/layout/hierarchy1"/>
    <dgm:cxn modelId="{62904622-1E55-4748-8B90-99A4C2CF4B93}" type="presOf" srcId="{95DD274C-D70C-4194-ADEA-1BE490BBD3AD}" destId="{7052945E-3995-44BE-B797-6946A695A535}" srcOrd="0" destOrd="0" presId="urn:microsoft.com/office/officeart/2005/8/layout/hierarchy1"/>
    <dgm:cxn modelId="{DE5A7A12-2736-4148-A28F-9AE9A2BBEA32}" type="presOf" srcId="{AA38DA22-27C4-4109-9246-DDDE0210A500}" destId="{B8DFD4F0-BEE0-43E5-A0DB-A0576B0687A0}" srcOrd="0" destOrd="0" presId="urn:microsoft.com/office/officeart/2005/8/layout/hierarchy1"/>
    <dgm:cxn modelId="{A6E77DA2-E9EA-475B-8601-A913FB93AE78}" type="presOf" srcId="{6F26AD52-EC93-442E-8B02-91C32832E1B5}" destId="{C148719E-5E0D-4244-B032-10BD4F532CAF}" srcOrd="0" destOrd="0" presId="urn:microsoft.com/office/officeart/2005/8/layout/hierarchy1"/>
    <dgm:cxn modelId="{40C5C764-0539-4B47-8E0F-F723701B15CD}" type="presOf" srcId="{5D20C9D5-7700-4CE6-A054-D275127FA03E}" destId="{FDBFDF94-1E24-418D-877C-2E801EF75828}" srcOrd="0" destOrd="0" presId="urn:microsoft.com/office/officeart/2005/8/layout/hierarchy1"/>
    <dgm:cxn modelId="{B6120AB0-07CF-423B-BFB3-B94AEF0A1AAF}" srcId="{0200D19F-A93C-4DE8-BFB1-278FADC42C1C}" destId="{2218234B-8AC6-430E-A846-D84F83C95401}" srcOrd="1" destOrd="0" parTransId="{53649A3D-9FC5-4DF4-99C1-69060A757DD6}" sibTransId="{5E6210DA-7553-46AA-A283-2FEA93448D76}"/>
    <dgm:cxn modelId="{CF2C3D50-0798-4B3E-A8F3-367CC5975AD6}" srcId="{E694C1E9-E630-4060-8931-A28D86612254}" destId="{3BFCA5D8-08B1-4D30-97EE-0292EAB8C415}" srcOrd="0" destOrd="0" parTransId="{DEB5D583-EFFB-459E-AE55-8888FD7E3883}" sibTransId="{21876138-9141-4918-A385-4339A5462670}"/>
    <dgm:cxn modelId="{AF4C360F-3D19-4F27-8C10-1D0A30148552}" type="presOf" srcId="{2218234B-8AC6-430E-A846-D84F83C95401}" destId="{72552B96-3016-4B8B-BCD8-B798022FEDEA}" srcOrd="0" destOrd="0" presId="urn:microsoft.com/office/officeart/2005/8/layout/hierarchy1"/>
    <dgm:cxn modelId="{AD9E40EE-9EC8-4D80-80E1-22C47F868439}" srcId="{0200D19F-A93C-4DE8-BFB1-278FADC42C1C}" destId="{E694C1E9-E630-4060-8931-A28D86612254}" srcOrd="2" destOrd="0" parTransId="{6F26AD52-EC93-442E-8B02-91C32832E1B5}" sibTransId="{2646B251-24A4-43F6-88AC-936F62B17715}"/>
    <dgm:cxn modelId="{40D70037-E6C5-407A-9F10-13A56148D162}" srcId="{C1953B1E-EC20-49B0-8DB8-5346D3EB17FC}" destId="{F3929B2E-366F-4748-A1A8-9A67B77B6DD8}" srcOrd="0" destOrd="0" parTransId="{6F53F60B-4C89-4E42-9A8F-551C3655CAD0}" sibTransId="{EF4EDF6B-219E-4882-B344-BFEEC005C64A}"/>
    <dgm:cxn modelId="{B4C92575-BB35-4C16-B18B-2AD669C1A9B2}" type="presOf" srcId="{DEB5D583-EFFB-459E-AE55-8888FD7E3883}" destId="{FE2860F0-0268-47BC-B3EF-4E7AE5CF1BF8}" srcOrd="0" destOrd="0" presId="urn:microsoft.com/office/officeart/2005/8/layout/hierarchy1"/>
    <dgm:cxn modelId="{05C3FDEC-BA4C-4ACE-93CF-B9E0D87A9B8A}" srcId="{2218234B-8AC6-430E-A846-D84F83C95401}" destId="{24DB4223-2E48-4E31-823C-6DBBC98F070C}" srcOrd="0" destOrd="0" parTransId="{777A3999-AED8-496C-870A-FA1F2073500D}" sibTransId="{9335ABB2-7D12-4E76-8442-68FF4286E3B7}"/>
    <dgm:cxn modelId="{6FA9DAD5-003A-43A2-8EDD-2EA5F5672B45}" type="presOf" srcId="{E8CAB08B-93D0-435F-B384-E05864E939DB}" destId="{9E26E17A-F886-43BF-A0F2-7ACF96892045}" srcOrd="0" destOrd="0" presId="urn:microsoft.com/office/officeart/2005/8/layout/hierarchy1"/>
    <dgm:cxn modelId="{5EA31661-7DA2-4778-97BB-56CCFA58E78E}" type="presOf" srcId="{4F77E6E6-E041-43B8-8BF2-7B491B80C4EF}" destId="{17DAF00F-D88F-4CE7-80B4-885561B319AA}" srcOrd="0" destOrd="0" presId="urn:microsoft.com/office/officeart/2005/8/layout/hierarchy1"/>
    <dgm:cxn modelId="{28141DCE-833E-4E45-8047-B779C68F2D92}" type="presOf" srcId="{777A3999-AED8-496C-870A-FA1F2073500D}" destId="{2B0BEBB0-D827-44C7-B22C-E9D73F639453}" srcOrd="0" destOrd="0" presId="urn:microsoft.com/office/officeart/2005/8/layout/hierarchy1"/>
    <dgm:cxn modelId="{E2CB2169-7ADC-4C22-A721-107B55A3FF16}" srcId="{0200D19F-A93C-4DE8-BFB1-278FADC42C1C}" destId="{C1953B1E-EC20-49B0-8DB8-5346D3EB17FC}" srcOrd="0" destOrd="0" parTransId="{AA38DA22-27C4-4109-9246-DDDE0210A500}" sibTransId="{8E4B59DC-9620-447F-8C64-D1449FBA25A3}"/>
    <dgm:cxn modelId="{025D0B15-2BBF-47D5-8663-6700C651AB92}" type="presOf" srcId="{3BFCA5D8-08B1-4D30-97EE-0292EAB8C415}" destId="{4578823B-6C70-447C-8E3D-EB5ACB666824}" srcOrd="0" destOrd="0" presId="urn:microsoft.com/office/officeart/2005/8/layout/hierarchy1"/>
    <dgm:cxn modelId="{88C2E9CF-8237-4AC5-9CB9-4E255DBDE775}" type="presOf" srcId="{F3929B2E-366F-4748-A1A8-9A67B77B6DD8}" destId="{7460718E-31D1-4F0A-86BE-D76DD5B19CAD}" srcOrd="0" destOrd="0" presId="urn:microsoft.com/office/officeart/2005/8/layout/hierarchy1"/>
    <dgm:cxn modelId="{6412C2AB-8AE9-43A4-8657-725ACBEDA02A}" type="presOf" srcId="{7809E7BE-E9BE-45A4-95C5-43FEEBF1CF31}" destId="{D6FBA851-F8D2-40AB-921B-947C9C23C4D8}" srcOrd="0" destOrd="0" presId="urn:microsoft.com/office/officeart/2005/8/layout/hierarchy1"/>
    <dgm:cxn modelId="{11842BAB-A85D-4B69-A4E3-8E3FA44F5D18}" type="presOf" srcId="{E694C1E9-E630-4060-8931-A28D86612254}" destId="{96D22116-5997-44E5-AB9E-24C3C042A153}" srcOrd="0" destOrd="0" presId="urn:microsoft.com/office/officeart/2005/8/layout/hierarchy1"/>
    <dgm:cxn modelId="{818697E9-9BDE-4655-AA8A-2C8ECDEBD6C9}" type="presOf" srcId="{53649A3D-9FC5-4DF4-99C1-69060A757DD6}" destId="{63E33CE3-AB56-45DC-A691-6843198CFA41}" srcOrd="0" destOrd="0" presId="urn:microsoft.com/office/officeart/2005/8/layout/hierarchy1"/>
    <dgm:cxn modelId="{82E29D52-6DB0-4943-A326-19F27C6872BD}" type="presOf" srcId="{547B224D-83BD-4ABD-988A-02D235EE970B}" destId="{2DFAD19A-8009-4F7D-BB67-D0B7C3F26CC6}" srcOrd="0" destOrd="0" presId="urn:microsoft.com/office/officeart/2005/8/layout/hierarchy1"/>
    <dgm:cxn modelId="{0C554956-A67C-467F-BC89-60812CE0B740}" srcId="{95DD274C-D70C-4194-ADEA-1BE490BBD3AD}" destId="{5D20C9D5-7700-4CE6-A054-D275127FA03E}" srcOrd="0" destOrd="0" parTransId="{547B224D-83BD-4ABD-988A-02D235EE970B}" sibTransId="{F85374B5-DD62-4B3C-AA0E-5C3A796824A0}"/>
    <dgm:cxn modelId="{487A4765-548B-4472-9611-DB7B1B0EFA29}" type="presOf" srcId="{C1953B1E-EC20-49B0-8DB8-5346D3EB17FC}" destId="{37134F21-3531-454F-9D90-01FF71425ED0}" srcOrd="0" destOrd="0" presId="urn:microsoft.com/office/officeart/2005/8/layout/hierarchy1"/>
    <dgm:cxn modelId="{A164EA73-9122-45CE-9C33-31DC30F0B157}" srcId="{C1953B1E-EC20-49B0-8DB8-5346D3EB17FC}" destId="{7809E7BE-E9BE-45A4-95C5-43FEEBF1CF31}" srcOrd="1" destOrd="0" parTransId="{88D9EE4C-F6FA-40F6-BF7B-E754F830EAFB}" sibTransId="{B728B9B7-5163-499E-BA3C-763A8B3D45CC}"/>
    <dgm:cxn modelId="{F46E5113-C464-45C8-B93E-821D8389B762}" type="presOf" srcId="{6F53F60B-4C89-4E42-9A8F-551C3655CAD0}" destId="{16AB2111-C395-4E21-B01E-F1531868F2AD}" srcOrd="0" destOrd="0" presId="urn:microsoft.com/office/officeart/2005/8/layout/hierarchy1"/>
    <dgm:cxn modelId="{CA1DD2EA-086A-4AD2-BA2D-49642EFA33F2}" srcId="{4F77E6E6-E041-43B8-8BF2-7B491B80C4EF}" destId="{0200D19F-A93C-4DE8-BFB1-278FADC42C1C}" srcOrd="0" destOrd="0" parTransId="{1251356F-C6F1-4E99-8266-4D0F3E874A31}" sibTransId="{92BF95A0-5D34-46CC-AD88-AC03D57BA483}"/>
    <dgm:cxn modelId="{7D793BA0-48FC-40A8-95BC-C09139239FC3}" type="presOf" srcId="{24DB4223-2E48-4E31-823C-6DBBC98F070C}" destId="{9E456D8D-EACD-4DF4-86A3-3483CF552415}" srcOrd="0" destOrd="0" presId="urn:microsoft.com/office/officeart/2005/8/layout/hierarchy1"/>
    <dgm:cxn modelId="{43DFAEB1-1D54-400F-804E-6A32BCE3BEF2}" type="presOf" srcId="{0200D19F-A93C-4DE8-BFB1-278FADC42C1C}" destId="{71FC2AA2-E0FC-4889-A6E5-7B06FCE6EF5B}" srcOrd="0" destOrd="0" presId="urn:microsoft.com/office/officeart/2005/8/layout/hierarchy1"/>
    <dgm:cxn modelId="{D5CC9CB4-5751-4377-B972-CAA94592C3E5}" type="presParOf" srcId="{17DAF00F-D88F-4CE7-80B4-885561B319AA}" destId="{40C961EC-9DEA-497F-A2C1-5FE4CA31BDFE}" srcOrd="0" destOrd="0" presId="urn:microsoft.com/office/officeart/2005/8/layout/hierarchy1"/>
    <dgm:cxn modelId="{3C7F71BE-C09F-4845-BEC2-45769DA89A6D}" type="presParOf" srcId="{40C961EC-9DEA-497F-A2C1-5FE4CA31BDFE}" destId="{BC140765-0BB5-45BC-95DB-0F00BFE5B059}" srcOrd="0" destOrd="0" presId="urn:microsoft.com/office/officeart/2005/8/layout/hierarchy1"/>
    <dgm:cxn modelId="{899EA389-C4F7-4E46-8044-496BE8972B16}" type="presParOf" srcId="{BC140765-0BB5-45BC-95DB-0F00BFE5B059}" destId="{269AF1B2-F11A-4A3A-9602-AF2030D5B509}" srcOrd="0" destOrd="0" presId="urn:microsoft.com/office/officeart/2005/8/layout/hierarchy1"/>
    <dgm:cxn modelId="{17244D8A-551F-4127-88AC-DCAFAF78FCCD}" type="presParOf" srcId="{BC140765-0BB5-45BC-95DB-0F00BFE5B059}" destId="{71FC2AA2-E0FC-4889-A6E5-7B06FCE6EF5B}" srcOrd="1" destOrd="0" presId="urn:microsoft.com/office/officeart/2005/8/layout/hierarchy1"/>
    <dgm:cxn modelId="{EA4FAF65-98A2-4A90-A131-D1F1F3C297D6}" type="presParOf" srcId="{40C961EC-9DEA-497F-A2C1-5FE4CA31BDFE}" destId="{8C01BE4C-0053-4E49-8723-47E12B596428}" srcOrd="1" destOrd="0" presId="urn:microsoft.com/office/officeart/2005/8/layout/hierarchy1"/>
    <dgm:cxn modelId="{F4D308D6-C6FF-4862-AEA7-CCF7145A1F5A}" type="presParOf" srcId="{8C01BE4C-0053-4E49-8723-47E12B596428}" destId="{B8DFD4F0-BEE0-43E5-A0DB-A0576B0687A0}" srcOrd="0" destOrd="0" presId="urn:microsoft.com/office/officeart/2005/8/layout/hierarchy1"/>
    <dgm:cxn modelId="{9F44E172-10C4-4C77-8583-D84E59A79E19}" type="presParOf" srcId="{8C01BE4C-0053-4E49-8723-47E12B596428}" destId="{E84FD9A2-8576-4384-B3CC-B6DA9CE51CA8}" srcOrd="1" destOrd="0" presId="urn:microsoft.com/office/officeart/2005/8/layout/hierarchy1"/>
    <dgm:cxn modelId="{2B5E4BDE-42E4-46BA-978F-3E343D1BBDC9}" type="presParOf" srcId="{E84FD9A2-8576-4384-B3CC-B6DA9CE51CA8}" destId="{4A482A90-E14F-4ACB-9234-9AADDA4BEE4E}" srcOrd="0" destOrd="0" presId="urn:microsoft.com/office/officeart/2005/8/layout/hierarchy1"/>
    <dgm:cxn modelId="{A158CB73-A5D5-4678-B021-8EEE52179A99}" type="presParOf" srcId="{4A482A90-E14F-4ACB-9234-9AADDA4BEE4E}" destId="{9AAF42B3-15D9-4D45-A119-543C82DF7C91}" srcOrd="0" destOrd="0" presId="urn:microsoft.com/office/officeart/2005/8/layout/hierarchy1"/>
    <dgm:cxn modelId="{F6DD0903-E03F-4AAF-B15D-5B9CF894F26A}" type="presParOf" srcId="{4A482A90-E14F-4ACB-9234-9AADDA4BEE4E}" destId="{37134F21-3531-454F-9D90-01FF71425ED0}" srcOrd="1" destOrd="0" presId="urn:microsoft.com/office/officeart/2005/8/layout/hierarchy1"/>
    <dgm:cxn modelId="{B36F2672-7C50-48EC-A274-23A05B662B24}" type="presParOf" srcId="{E84FD9A2-8576-4384-B3CC-B6DA9CE51CA8}" destId="{FE8CD703-4191-44E9-9B93-3448EEBD19D5}" srcOrd="1" destOrd="0" presId="urn:microsoft.com/office/officeart/2005/8/layout/hierarchy1"/>
    <dgm:cxn modelId="{00A5FA91-197C-4F8B-9457-785EA799464E}" type="presParOf" srcId="{FE8CD703-4191-44E9-9B93-3448EEBD19D5}" destId="{16AB2111-C395-4E21-B01E-F1531868F2AD}" srcOrd="0" destOrd="0" presId="urn:microsoft.com/office/officeart/2005/8/layout/hierarchy1"/>
    <dgm:cxn modelId="{3735F70B-7068-4B1B-BA05-844EC091C963}" type="presParOf" srcId="{FE8CD703-4191-44E9-9B93-3448EEBD19D5}" destId="{DD6D23F8-B9EC-4C55-8719-4140CFA8B36F}" srcOrd="1" destOrd="0" presId="urn:microsoft.com/office/officeart/2005/8/layout/hierarchy1"/>
    <dgm:cxn modelId="{A0EF4A07-A381-4265-89C2-42BE268B3FB5}" type="presParOf" srcId="{DD6D23F8-B9EC-4C55-8719-4140CFA8B36F}" destId="{151A58C1-4E82-4586-B988-5A3FC9918F1D}" srcOrd="0" destOrd="0" presId="urn:microsoft.com/office/officeart/2005/8/layout/hierarchy1"/>
    <dgm:cxn modelId="{281DFE81-1B99-4E98-B323-BAC862084628}" type="presParOf" srcId="{151A58C1-4E82-4586-B988-5A3FC9918F1D}" destId="{1A6F9BC1-CD48-4C41-859D-AD88F952B82B}" srcOrd="0" destOrd="0" presId="urn:microsoft.com/office/officeart/2005/8/layout/hierarchy1"/>
    <dgm:cxn modelId="{863EDDF3-8875-4B0D-929F-427FB085AB45}" type="presParOf" srcId="{151A58C1-4E82-4586-B988-5A3FC9918F1D}" destId="{7460718E-31D1-4F0A-86BE-D76DD5B19CAD}" srcOrd="1" destOrd="0" presId="urn:microsoft.com/office/officeart/2005/8/layout/hierarchy1"/>
    <dgm:cxn modelId="{5D3F93DA-2398-4E3F-99A9-3F0AEC4EDB7A}" type="presParOf" srcId="{DD6D23F8-B9EC-4C55-8719-4140CFA8B36F}" destId="{C7E9BA03-3F91-4D38-99DE-0A395B008E96}" srcOrd="1" destOrd="0" presId="urn:microsoft.com/office/officeart/2005/8/layout/hierarchy1"/>
    <dgm:cxn modelId="{BF303AB3-0FC7-4D28-B590-878736B1DA79}" type="presParOf" srcId="{FE8CD703-4191-44E9-9B93-3448EEBD19D5}" destId="{C896B8BA-0E9B-4B49-B987-C6F882E564D2}" srcOrd="2" destOrd="0" presId="urn:microsoft.com/office/officeart/2005/8/layout/hierarchy1"/>
    <dgm:cxn modelId="{77BAF6B5-1DEE-4840-B944-59258DA2B5D2}" type="presParOf" srcId="{FE8CD703-4191-44E9-9B93-3448EEBD19D5}" destId="{1E9443E4-7A24-45AB-99A8-056170DBD6F5}" srcOrd="3" destOrd="0" presId="urn:microsoft.com/office/officeart/2005/8/layout/hierarchy1"/>
    <dgm:cxn modelId="{38BC8920-CDEC-4EB4-A5D4-67423072517F}" type="presParOf" srcId="{1E9443E4-7A24-45AB-99A8-056170DBD6F5}" destId="{3005AAF1-5034-47AA-80C2-89DDAD1AEFE5}" srcOrd="0" destOrd="0" presId="urn:microsoft.com/office/officeart/2005/8/layout/hierarchy1"/>
    <dgm:cxn modelId="{11ECA41E-DFAE-4623-A2E6-D2F0E3EE8710}" type="presParOf" srcId="{3005AAF1-5034-47AA-80C2-89DDAD1AEFE5}" destId="{85FD1759-CE46-481D-A992-4D17A8E26975}" srcOrd="0" destOrd="0" presId="urn:microsoft.com/office/officeart/2005/8/layout/hierarchy1"/>
    <dgm:cxn modelId="{DFED6BF3-4896-4036-A346-2F583842CFA6}" type="presParOf" srcId="{3005AAF1-5034-47AA-80C2-89DDAD1AEFE5}" destId="{D6FBA851-F8D2-40AB-921B-947C9C23C4D8}" srcOrd="1" destOrd="0" presId="urn:microsoft.com/office/officeart/2005/8/layout/hierarchy1"/>
    <dgm:cxn modelId="{B144E5F9-45B8-431A-A86A-9F715D002A6E}" type="presParOf" srcId="{1E9443E4-7A24-45AB-99A8-056170DBD6F5}" destId="{59689225-92AA-42D0-A361-DD6B4958D284}" srcOrd="1" destOrd="0" presId="urn:microsoft.com/office/officeart/2005/8/layout/hierarchy1"/>
    <dgm:cxn modelId="{CB099B9C-C46A-409C-B7D0-34223C8CB358}" type="presParOf" srcId="{8C01BE4C-0053-4E49-8723-47E12B596428}" destId="{63E33CE3-AB56-45DC-A691-6843198CFA41}" srcOrd="2" destOrd="0" presId="urn:microsoft.com/office/officeart/2005/8/layout/hierarchy1"/>
    <dgm:cxn modelId="{7243D632-3771-4983-9C87-6CE9BC7E3B74}" type="presParOf" srcId="{8C01BE4C-0053-4E49-8723-47E12B596428}" destId="{53982207-A63F-4B39-9385-D4144B9CA847}" srcOrd="3" destOrd="0" presId="urn:microsoft.com/office/officeart/2005/8/layout/hierarchy1"/>
    <dgm:cxn modelId="{9DF4CB9F-4E99-4670-BC94-EE33FA3251D6}" type="presParOf" srcId="{53982207-A63F-4B39-9385-D4144B9CA847}" destId="{C3BB47FA-8491-4119-B7D0-5199C574E8CB}" srcOrd="0" destOrd="0" presId="urn:microsoft.com/office/officeart/2005/8/layout/hierarchy1"/>
    <dgm:cxn modelId="{45A59805-1CBF-4528-B8AC-FE4FAD76B667}" type="presParOf" srcId="{C3BB47FA-8491-4119-B7D0-5199C574E8CB}" destId="{EE543861-FCFC-4AF6-A50D-054E2A7797C6}" srcOrd="0" destOrd="0" presId="urn:microsoft.com/office/officeart/2005/8/layout/hierarchy1"/>
    <dgm:cxn modelId="{9FE021D9-EE91-4966-84D9-CE509764CDB5}" type="presParOf" srcId="{C3BB47FA-8491-4119-B7D0-5199C574E8CB}" destId="{72552B96-3016-4B8B-BCD8-B798022FEDEA}" srcOrd="1" destOrd="0" presId="urn:microsoft.com/office/officeart/2005/8/layout/hierarchy1"/>
    <dgm:cxn modelId="{12DFD241-0EBE-4C36-97AF-1A21E138D44E}" type="presParOf" srcId="{53982207-A63F-4B39-9385-D4144B9CA847}" destId="{D3949DB2-EE44-4003-B117-6F442BB0A724}" srcOrd="1" destOrd="0" presId="urn:microsoft.com/office/officeart/2005/8/layout/hierarchy1"/>
    <dgm:cxn modelId="{CA32451E-9303-4C8A-8A81-CCFE19BE94BA}" type="presParOf" srcId="{D3949DB2-EE44-4003-B117-6F442BB0A724}" destId="{2B0BEBB0-D827-44C7-B22C-E9D73F639453}" srcOrd="0" destOrd="0" presId="urn:microsoft.com/office/officeart/2005/8/layout/hierarchy1"/>
    <dgm:cxn modelId="{9DC9B6C9-E005-4A94-8755-5C51AE7546B6}" type="presParOf" srcId="{D3949DB2-EE44-4003-B117-6F442BB0A724}" destId="{4ED666C9-6874-41A3-9666-9B01C9549F4A}" srcOrd="1" destOrd="0" presId="urn:microsoft.com/office/officeart/2005/8/layout/hierarchy1"/>
    <dgm:cxn modelId="{17739AA6-80AF-45D0-94F1-7B7702D38CA5}" type="presParOf" srcId="{4ED666C9-6874-41A3-9666-9B01C9549F4A}" destId="{AEE4D29D-1491-4CAF-ADA4-9B3C5DC372CC}" srcOrd="0" destOrd="0" presId="urn:microsoft.com/office/officeart/2005/8/layout/hierarchy1"/>
    <dgm:cxn modelId="{AC0B1B0D-8826-4278-B709-FD635D388EAC}" type="presParOf" srcId="{AEE4D29D-1491-4CAF-ADA4-9B3C5DC372CC}" destId="{EBA79713-8143-4F74-B00A-BDA5C2CB9725}" srcOrd="0" destOrd="0" presId="urn:microsoft.com/office/officeart/2005/8/layout/hierarchy1"/>
    <dgm:cxn modelId="{1BE460A8-E4A2-4CA0-AE74-84FCAF70BF6A}" type="presParOf" srcId="{AEE4D29D-1491-4CAF-ADA4-9B3C5DC372CC}" destId="{9E456D8D-EACD-4DF4-86A3-3483CF552415}" srcOrd="1" destOrd="0" presId="urn:microsoft.com/office/officeart/2005/8/layout/hierarchy1"/>
    <dgm:cxn modelId="{42016D46-D9C7-4E8D-8DC6-1E30C5ACEBB5}" type="presParOf" srcId="{4ED666C9-6874-41A3-9666-9B01C9549F4A}" destId="{88B65B61-5C7D-4933-B1D0-125FFDFA8F28}" srcOrd="1" destOrd="0" presId="urn:microsoft.com/office/officeart/2005/8/layout/hierarchy1"/>
    <dgm:cxn modelId="{E45470A3-5AAB-4CB6-A649-A7010B37CD54}" type="presParOf" srcId="{8C01BE4C-0053-4E49-8723-47E12B596428}" destId="{C148719E-5E0D-4244-B032-10BD4F532CAF}" srcOrd="4" destOrd="0" presId="urn:microsoft.com/office/officeart/2005/8/layout/hierarchy1"/>
    <dgm:cxn modelId="{C395387B-C972-435A-9407-948B31D576DB}" type="presParOf" srcId="{8C01BE4C-0053-4E49-8723-47E12B596428}" destId="{07ADAAE0-8729-4430-AB94-C1F931000D92}" srcOrd="5" destOrd="0" presId="urn:microsoft.com/office/officeart/2005/8/layout/hierarchy1"/>
    <dgm:cxn modelId="{86CE631F-6B86-4240-982B-8D7E6A5FC7BB}" type="presParOf" srcId="{07ADAAE0-8729-4430-AB94-C1F931000D92}" destId="{3C6590C9-CA57-49B1-8BE6-261C72F4EA17}" srcOrd="0" destOrd="0" presId="urn:microsoft.com/office/officeart/2005/8/layout/hierarchy1"/>
    <dgm:cxn modelId="{1FC2C79A-EA67-4725-9211-E36FA4003F53}" type="presParOf" srcId="{3C6590C9-CA57-49B1-8BE6-261C72F4EA17}" destId="{CFFE17B6-4327-475C-B509-2C1012E33F46}" srcOrd="0" destOrd="0" presId="urn:microsoft.com/office/officeart/2005/8/layout/hierarchy1"/>
    <dgm:cxn modelId="{85636B2C-B319-4A45-B972-06E4A16EE0AD}" type="presParOf" srcId="{3C6590C9-CA57-49B1-8BE6-261C72F4EA17}" destId="{96D22116-5997-44E5-AB9E-24C3C042A153}" srcOrd="1" destOrd="0" presId="urn:microsoft.com/office/officeart/2005/8/layout/hierarchy1"/>
    <dgm:cxn modelId="{DE1D9D2B-A56F-4DAC-8DDC-FA903D10C1FE}" type="presParOf" srcId="{07ADAAE0-8729-4430-AB94-C1F931000D92}" destId="{EB11463B-D580-4C54-B49C-406EC420143B}" srcOrd="1" destOrd="0" presId="urn:microsoft.com/office/officeart/2005/8/layout/hierarchy1"/>
    <dgm:cxn modelId="{21C73B4E-5823-43C2-BED5-A5D9DE13DF8B}" type="presParOf" srcId="{EB11463B-D580-4C54-B49C-406EC420143B}" destId="{FE2860F0-0268-47BC-B3EF-4E7AE5CF1BF8}" srcOrd="0" destOrd="0" presId="urn:microsoft.com/office/officeart/2005/8/layout/hierarchy1"/>
    <dgm:cxn modelId="{A56A74DD-041E-493E-BF33-B9B964EFBEF7}" type="presParOf" srcId="{EB11463B-D580-4C54-B49C-406EC420143B}" destId="{D04EA57B-04AC-4966-9730-89A036A5B804}" srcOrd="1" destOrd="0" presId="urn:microsoft.com/office/officeart/2005/8/layout/hierarchy1"/>
    <dgm:cxn modelId="{53444CE0-9853-4BF8-A35C-189535C06F50}" type="presParOf" srcId="{D04EA57B-04AC-4966-9730-89A036A5B804}" destId="{4735CB14-289F-4028-868D-AC2FFFE26A39}" srcOrd="0" destOrd="0" presId="urn:microsoft.com/office/officeart/2005/8/layout/hierarchy1"/>
    <dgm:cxn modelId="{B1D9DFAC-9B50-45DA-AAFC-39467E35BB41}" type="presParOf" srcId="{4735CB14-289F-4028-868D-AC2FFFE26A39}" destId="{D0DBA22E-7793-4318-8727-DE1C14582556}" srcOrd="0" destOrd="0" presId="urn:microsoft.com/office/officeart/2005/8/layout/hierarchy1"/>
    <dgm:cxn modelId="{04476C94-3DA9-4F41-8F49-3DBB2BFD0DD5}" type="presParOf" srcId="{4735CB14-289F-4028-868D-AC2FFFE26A39}" destId="{4578823B-6C70-447C-8E3D-EB5ACB666824}" srcOrd="1" destOrd="0" presId="urn:microsoft.com/office/officeart/2005/8/layout/hierarchy1"/>
    <dgm:cxn modelId="{EC8D3A8E-62FD-41D7-A58A-67A99CA0F73A}" type="presParOf" srcId="{D04EA57B-04AC-4966-9730-89A036A5B804}" destId="{1393CCEB-200F-42AF-84CE-24861DF2033D}" srcOrd="1" destOrd="0" presId="urn:microsoft.com/office/officeart/2005/8/layout/hierarchy1"/>
    <dgm:cxn modelId="{156B9F83-657B-41BC-9B6B-99F3D5931A2F}" type="presParOf" srcId="{8C01BE4C-0053-4E49-8723-47E12B596428}" destId="{9E26E17A-F886-43BF-A0F2-7ACF96892045}" srcOrd="6" destOrd="0" presId="urn:microsoft.com/office/officeart/2005/8/layout/hierarchy1"/>
    <dgm:cxn modelId="{50F6ECDA-9C89-4AAA-AA55-3CE4507BBE78}" type="presParOf" srcId="{8C01BE4C-0053-4E49-8723-47E12B596428}" destId="{25A7E329-C4CD-49B6-B6B6-82AA388330C4}" srcOrd="7" destOrd="0" presId="urn:microsoft.com/office/officeart/2005/8/layout/hierarchy1"/>
    <dgm:cxn modelId="{CF96EAF9-B009-4D1C-8AC1-D7BC086CDF9D}" type="presParOf" srcId="{25A7E329-C4CD-49B6-B6B6-82AA388330C4}" destId="{A1E3E9F5-FE53-4D93-A2D1-4966C3F68CD4}" srcOrd="0" destOrd="0" presId="urn:microsoft.com/office/officeart/2005/8/layout/hierarchy1"/>
    <dgm:cxn modelId="{1C76985F-7602-4710-A5E4-14BEE5DBDBB5}" type="presParOf" srcId="{A1E3E9F5-FE53-4D93-A2D1-4966C3F68CD4}" destId="{6B689F93-A901-4A3A-BDDC-578A44294C82}" srcOrd="0" destOrd="0" presId="urn:microsoft.com/office/officeart/2005/8/layout/hierarchy1"/>
    <dgm:cxn modelId="{C8F45FA0-8D85-4F76-9759-F8711BB1432A}" type="presParOf" srcId="{A1E3E9F5-FE53-4D93-A2D1-4966C3F68CD4}" destId="{7052945E-3995-44BE-B797-6946A695A535}" srcOrd="1" destOrd="0" presId="urn:microsoft.com/office/officeart/2005/8/layout/hierarchy1"/>
    <dgm:cxn modelId="{0018C889-7884-4182-9934-D7A3783288A5}" type="presParOf" srcId="{25A7E329-C4CD-49B6-B6B6-82AA388330C4}" destId="{1B0FC12B-1A4B-4C44-8A09-9A06222D1C04}" srcOrd="1" destOrd="0" presId="urn:microsoft.com/office/officeart/2005/8/layout/hierarchy1"/>
    <dgm:cxn modelId="{D9A46034-5379-4744-8C61-391A3ABF9B2D}" type="presParOf" srcId="{1B0FC12B-1A4B-4C44-8A09-9A06222D1C04}" destId="{2DFAD19A-8009-4F7D-BB67-D0B7C3F26CC6}" srcOrd="0" destOrd="0" presId="urn:microsoft.com/office/officeart/2005/8/layout/hierarchy1"/>
    <dgm:cxn modelId="{4408E03F-BFA1-433E-9BDE-BA8104D6A7AC}" type="presParOf" srcId="{1B0FC12B-1A4B-4C44-8A09-9A06222D1C04}" destId="{74356921-B22C-4C04-A3A7-79569789A767}" srcOrd="1" destOrd="0" presId="urn:microsoft.com/office/officeart/2005/8/layout/hierarchy1"/>
    <dgm:cxn modelId="{BAB5F019-A36F-4EAA-935F-8FE1C6963617}" type="presParOf" srcId="{74356921-B22C-4C04-A3A7-79569789A767}" destId="{834D7621-E7B2-4743-BF67-FF999F6AFF2E}" srcOrd="0" destOrd="0" presId="urn:microsoft.com/office/officeart/2005/8/layout/hierarchy1"/>
    <dgm:cxn modelId="{55E9729F-0457-4A41-A622-71ACEB81668D}" type="presParOf" srcId="{834D7621-E7B2-4743-BF67-FF999F6AFF2E}" destId="{3E65E130-705A-4EC1-8EF5-B779FA467C43}" srcOrd="0" destOrd="0" presId="urn:microsoft.com/office/officeart/2005/8/layout/hierarchy1"/>
    <dgm:cxn modelId="{015217A6-F6BB-4307-ADDA-4DFD009B66E6}" type="presParOf" srcId="{834D7621-E7B2-4743-BF67-FF999F6AFF2E}" destId="{FDBFDF94-1E24-418D-877C-2E801EF75828}" srcOrd="1" destOrd="0" presId="urn:microsoft.com/office/officeart/2005/8/layout/hierarchy1"/>
    <dgm:cxn modelId="{6422D91F-0227-4DA3-8BF1-9113651AA50C}" type="presParOf" srcId="{74356921-B22C-4C04-A3A7-79569789A767}" destId="{299F7571-0995-497A-B50A-FD2A91042B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D564B-3150-43F2-8B10-E958B3FB5371}" type="doc">
      <dgm:prSet loTypeId="urn:microsoft.com/office/officeart/2005/8/layout/venn1" loCatId="relationship" qsTypeId="urn:microsoft.com/office/officeart/2005/8/quickstyle/simple4" qsCatId="simple" csTypeId="urn:microsoft.com/office/officeart/2005/8/colors/colorful1#2" csCatId="colorful" phldr="1"/>
      <dgm:spPr/>
    </dgm:pt>
    <dgm:pt modelId="{2494F28C-7995-48EA-8C8F-D008B4F613C1}">
      <dgm:prSet phldrT="[Текст]" custT="1"/>
      <dgm:spPr/>
      <dgm:t>
        <a:bodyPr/>
        <a:lstStyle/>
        <a:p>
          <a:pPr algn="ctr"/>
          <a:r>
            <a:rPr lang="ru-RU" sz="2400" dirty="0" smtClean="0"/>
            <a:t>Сообщество</a:t>
          </a:r>
          <a:endParaRPr lang="ru-RU" sz="2400" dirty="0"/>
        </a:p>
      </dgm:t>
    </dgm:pt>
    <dgm:pt modelId="{F7965F14-38A9-490F-B066-2C055C9C4F34}" type="parTrans" cxnId="{B479BDFB-E61F-47B6-8C2E-CDD2F3A144B3}">
      <dgm:prSet/>
      <dgm:spPr/>
      <dgm:t>
        <a:bodyPr/>
        <a:lstStyle/>
        <a:p>
          <a:endParaRPr lang="ru-RU"/>
        </a:p>
      </dgm:t>
    </dgm:pt>
    <dgm:pt modelId="{AC71CFB9-B7D8-403F-A638-E7A383F2249F}" type="sibTrans" cxnId="{B479BDFB-E61F-47B6-8C2E-CDD2F3A144B3}">
      <dgm:prSet/>
      <dgm:spPr/>
      <dgm:t>
        <a:bodyPr/>
        <a:lstStyle/>
        <a:p>
          <a:endParaRPr lang="ru-RU"/>
        </a:p>
      </dgm:t>
    </dgm:pt>
    <dgm:pt modelId="{DA169380-4939-48C2-A4CE-E601A9118F44}">
      <dgm:prSet phldrT="[Текст]" custT="1"/>
      <dgm:spPr/>
      <dgm:t>
        <a:bodyPr/>
        <a:lstStyle/>
        <a:p>
          <a:r>
            <a:rPr lang="ru-RU" sz="2400" dirty="0" smtClean="0"/>
            <a:t>Цель</a:t>
          </a:r>
          <a:endParaRPr lang="ru-RU" sz="2400" dirty="0"/>
        </a:p>
      </dgm:t>
    </dgm:pt>
    <dgm:pt modelId="{C4976923-300E-42C9-97D0-E4964847AAC7}" type="parTrans" cxnId="{151A1403-C85D-4B4A-B77A-FB9EBF2C9959}">
      <dgm:prSet/>
      <dgm:spPr/>
      <dgm:t>
        <a:bodyPr/>
        <a:lstStyle/>
        <a:p>
          <a:endParaRPr lang="ru-RU"/>
        </a:p>
      </dgm:t>
    </dgm:pt>
    <dgm:pt modelId="{7EBFAC32-E0FF-45BA-A225-68ECE0F28EB2}" type="sibTrans" cxnId="{151A1403-C85D-4B4A-B77A-FB9EBF2C9959}">
      <dgm:prSet/>
      <dgm:spPr/>
      <dgm:t>
        <a:bodyPr/>
        <a:lstStyle/>
        <a:p>
          <a:endParaRPr lang="ru-RU"/>
        </a:p>
      </dgm:t>
    </dgm:pt>
    <dgm:pt modelId="{628ADE56-09F3-4425-82E2-BA3186E660B4}">
      <dgm:prSet phldrT="[Текст]" custT="1"/>
      <dgm:spPr/>
      <dgm:t>
        <a:bodyPr/>
        <a:lstStyle/>
        <a:p>
          <a:r>
            <a:rPr lang="ru-RU" sz="2000" dirty="0" smtClean="0"/>
            <a:t>Социальные медиа</a:t>
          </a:r>
          <a:endParaRPr lang="ru-RU" sz="2000" dirty="0"/>
        </a:p>
      </dgm:t>
    </dgm:pt>
    <dgm:pt modelId="{DF00923B-9D3D-476B-8A84-CA01629C94A8}" type="parTrans" cxnId="{7D9AFDDC-AB4C-411A-8586-F2F855F53287}">
      <dgm:prSet/>
      <dgm:spPr/>
      <dgm:t>
        <a:bodyPr/>
        <a:lstStyle/>
        <a:p>
          <a:endParaRPr lang="ru-RU"/>
        </a:p>
      </dgm:t>
    </dgm:pt>
    <dgm:pt modelId="{3F7EA40E-F4F6-47F8-BE03-90D2DB743981}" type="sibTrans" cxnId="{7D9AFDDC-AB4C-411A-8586-F2F855F53287}">
      <dgm:prSet/>
      <dgm:spPr/>
      <dgm:t>
        <a:bodyPr/>
        <a:lstStyle/>
        <a:p>
          <a:endParaRPr lang="ru-RU"/>
        </a:p>
      </dgm:t>
    </dgm:pt>
    <dgm:pt modelId="{22C5FC7F-6E6E-40CF-BB6B-7B2434C9BBD7}" type="pres">
      <dgm:prSet presAssocID="{680D564B-3150-43F2-8B10-E958B3FB5371}" presName="compositeShape" presStyleCnt="0">
        <dgm:presLayoutVars>
          <dgm:chMax val="7"/>
          <dgm:dir/>
          <dgm:resizeHandles val="exact"/>
        </dgm:presLayoutVars>
      </dgm:prSet>
      <dgm:spPr/>
    </dgm:pt>
    <dgm:pt modelId="{AF7BC5B7-231F-49B6-84E6-15F18F1FEEBB}" type="pres">
      <dgm:prSet presAssocID="{2494F28C-7995-48EA-8C8F-D008B4F613C1}" presName="circ1" presStyleLbl="vennNode1" presStyleIdx="0" presStyleCnt="3" custScaleX="101779" custScaleY="100062" custLinFactNeighborX="171" custLinFactNeighborY="545"/>
      <dgm:spPr/>
      <dgm:t>
        <a:bodyPr/>
        <a:lstStyle/>
        <a:p>
          <a:endParaRPr lang="ru-RU"/>
        </a:p>
      </dgm:t>
    </dgm:pt>
    <dgm:pt modelId="{3CBFBCFA-9206-4722-9959-1989F0B726A9}" type="pres">
      <dgm:prSet presAssocID="{2494F28C-7995-48EA-8C8F-D008B4F613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F5A5-E34D-4C34-A91C-176A3DED2F07}" type="pres">
      <dgm:prSet presAssocID="{DA169380-4939-48C2-A4CE-E601A9118F44}" presName="circ2" presStyleLbl="vennNode1" presStyleIdx="1" presStyleCnt="3" custScaleX="94760" custScaleY="97720" custLinFactNeighborX="-7271" custLinFactNeighborY="-12126"/>
      <dgm:spPr/>
      <dgm:t>
        <a:bodyPr/>
        <a:lstStyle/>
        <a:p>
          <a:endParaRPr lang="ru-RU"/>
        </a:p>
      </dgm:t>
    </dgm:pt>
    <dgm:pt modelId="{56B0A237-779E-4D46-B5A6-35BDB08E30ED}" type="pres">
      <dgm:prSet presAssocID="{DA169380-4939-48C2-A4CE-E601A9118F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F4F7-B0B0-468E-B37D-06B643C18007}" type="pres">
      <dgm:prSet presAssocID="{628ADE56-09F3-4425-82E2-BA3186E660B4}" presName="circ3" presStyleLbl="vennNode1" presStyleIdx="2" presStyleCnt="3" custScaleX="99814" custScaleY="100111" custLinFactNeighborX="10321" custLinFactNeighborY="-12126"/>
      <dgm:spPr/>
      <dgm:t>
        <a:bodyPr/>
        <a:lstStyle/>
        <a:p>
          <a:endParaRPr lang="ru-RU"/>
        </a:p>
      </dgm:t>
    </dgm:pt>
    <dgm:pt modelId="{BC6B6E49-5E8B-4D06-9C56-83F133ECAFB1}" type="pres">
      <dgm:prSet presAssocID="{628ADE56-09F3-4425-82E2-BA3186E66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64D60-C254-42EE-9A79-64C2AB476421}" type="presOf" srcId="{2494F28C-7995-48EA-8C8F-D008B4F613C1}" destId="{AF7BC5B7-231F-49B6-84E6-15F18F1FEEBB}" srcOrd="0" destOrd="0" presId="urn:microsoft.com/office/officeart/2005/8/layout/venn1"/>
    <dgm:cxn modelId="{8DC710CB-D478-4121-B416-A5355CE4FFB9}" type="presOf" srcId="{680D564B-3150-43F2-8B10-E958B3FB5371}" destId="{22C5FC7F-6E6E-40CF-BB6B-7B2434C9BBD7}" srcOrd="0" destOrd="0" presId="urn:microsoft.com/office/officeart/2005/8/layout/venn1"/>
    <dgm:cxn modelId="{7D9AFDDC-AB4C-411A-8586-F2F855F53287}" srcId="{680D564B-3150-43F2-8B10-E958B3FB5371}" destId="{628ADE56-09F3-4425-82E2-BA3186E660B4}" srcOrd="2" destOrd="0" parTransId="{DF00923B-9D3D-476B-8A84-CA01629C94A8}" sibTransId="{3F7EA40E-F4F6-47F8-BE03-90D2DB743981}"/>
    <dgm:cxn modelId="{BB915E08-FF4E-4172-B8AE-E47BCC743E65}" type="presOf" srcId="{628ADE56-09F3-4425-82E2-BA3186E660B4}" destId="{8EE1F4F7-B0B0-468E-B37D-06B643C18007}" srcOrd="0" destOrd="0" presId="urn:microsoft.com/office/officeart/2005/8/layout/venn1"/>
    <dgm:cxn modelId="{1DA9E01D-402E-4744-BA7D-31CD14087EFC}" type="presOf" srcId="{628ADE56-09F3-4425-82E2-BA3186E660B4}" destId="{BC6B6E49-5E8B-4D06-9C56-83F133ECAFB1}" srcOrd="1" destOrd="0" presId="urn:microsoft.com/office/officeart/2005/8/layout/venn1"/>
    <dgm:cxn modelId="{B7DE31E2-7707-41F1-BE71-B0D95752DF4F}" type="presOf" srcId="{DA169380-4939-48C2-A4CE-E601A9118F44}" destId="{4B59F5A5-E34D-4C34-A91C-176A3DED2F07}" srcOrd="0" destOrd="0" presId="urn:microsoft.com/office/officeart/2005/8/layout/venn1"/>
    <dgm:cxn modelId="{250E8F23-49AD-481C-8AA5-F7DCB92ED481}" type="presOf" srcId="{DA169380-4939-48C2-A4CE-E601A9118F44}" destId="{56B0A237-779E-4D46-B5A6-35BDB08E30ED}" srcOrd="1" destOrd="0" presId="urn:microsoft.com/office/officeart/2005/8/layout/venn1"/>
    <dgm:cxn modelId="{6F99EFDE-74DD-46E4-A461-BE0D595003F7}" type="presOf" srcId="{2494F28C-7995-48EA-8C8F-D008B4F613C1}" destId="{3CBFBCFA-9206-4722-9959-1989F0B726A9}" srcOrd="1" destOrd="0" presId="urn:microsoft.com/office/officeart/2005/8/layout/venn1"/>
    <dgm:cxn modelId="{151A1403-C85D-4B4A-B77A-FB9EBF2C9959}" srcId="{680D564B-3150-43F2-8B10-E958B3FB5371}" destId="{DA169380-4939-48C2-A4CE-E601A9118F44}" srcOrd="1" destOrd="0" parTransId="{C4976923-300E-42C9-97D0-E4964847AAC7}" sibTransId="{7EBFAC32-E0FF-45BA-A225-68ECE0F28EB2}"/>
    <dgm:cxn modelId="{B479BDFB-E61F-47B6-8C2E-CDD2F3A144B3}" srcId="{680D564B-3150-43F2-8B10-E958B3FB5371}" destId="{2494F28C-7995-48EA-8C8F-D008B4F613C1}" srcOrd="0" destOrd="0" parTransId="{F7965F14-38A9-490F-B066-2C055C9C4F34}" sibTransId="{AC71CFB9-B7D8-403F-A638-E7A383F2249F}"/>
    <dgm:cxn modelId="{77D3D3EF-ABFE-49FA-AEE4-D44D79600531}" type="presParOf" srcId="{22C5FC7F-6E6E-40CF-BB6B-7B2434C9BBD7}" destId="{AF7BC5B7-231F-49B6-84E6-15F18F1FEEBB}" srcOrd="0" destOrd="0" presId="urn:microsoft.com/office/officeart/2005/8/layout/venn1"/>
    <dgm:cxn modelId="{FF3BDD70-7E1F-4341-92EF-1B670CF3F172}" type="presParOf" srcId="{22C5FC7F-6E6E-40CF-BB6B-7B2434C9BBD7}" destId="{3CBFBCFA-9206-4722-9959-1989F0B726A9}" srcOrd="1" destOrd="0" presId="urn:microsoft.com/office/officeart/2005/8/layout/venn1"/>
    <dgm:cxn modelId="{C1CECB4E-CCCF-4182-B6C8-99BAA6F2DC1D}" type="presParOf" srcId="{22C5FC7F-6E6E-40CF-BB6B-7B2434C9BBD7}" destId="{4B59F5A5-E34D-4C34-A91C-176A3DED2F07}" srcOrd="2" destOrd="0" presId="urn:microsoft.com/office/officeart/2005/8/layout/venn1"/>
    <dgm:cxn modelId="{114095D3-EECC-42D3-9951-029CE952F926}" type="presParOf" srcId="{22C5FC7F-6E6E-40CF-BB6B-7B2434C9BBD7}" destId="{56B0A237-779E-4D46-B5A6-35BDB08E30ED}" srcOrd="3" destOrd="0" presId="urn:microsoft.com/office/officeart/2005/8/layout/venn1"/>
    <dgm:cxn modelId="{174F6B8D-6B84-448A-A165-6C58A8E51860}" type="presParOf" srcId="{22C5FC7F-6E6E-40CF-BB6B-7B2434C9BBD7}" destId="{8EE1F4F7-B0B0-468E-B37D-06B643C18007}" srcOrd="4" destOrd="0" presId="urn:microsoft.com/office/officeart/2005/8/layout/venn1"/>
    <dgm:cxn modelId="{375FFFCF-134D-4ECB-84E8-9109918C03AB}" type="presParOf" srcId="{22C5FC7F-6E6E-40CF-BB6B-7B2434C9BBD7}" destId="{BC6B6E49-5E8B-4D06-9C56-83F133ECAF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AD19A-8009-4F7D-BB67-D0B7C3F26CC6}">
      <dsp:nvSpPr>
        <dsp:cNvPr id="0" name=""/>
        <dsp:cNvSpPr/>
      </dsp:nvSpPr>
      <dsp:spPr>
        <a:xfrm>
          <a:off x="8285647" y="3335414"/>
          <a:ext cx="91440" cy="449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4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6E17A-F886-43BF-A0F2-7ACF96892045}">
      <dsp:nvSpPr>
        <dsp:cNvPr id="0" name=""/>
        <dsp:cNvSpPr/>
      </dsp:nvSpPr>
      <dsp:spPr>
        <a:xfrm>
          <a:off x="5025846" y="1904596"/>
          <a:ext cx="3305521" cy="44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7"/>
              </a:lnTo>
              <a:lnTo>
                <a:pt x="3305521" y="306297"/>
              </a:lnTo>
              <a:lnTo>
                <a:pt x="3305521" y="4494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860F0-0268-47BC-B3EF-4E7AE5CF1BF8}">
      <dsp:nvSpPr>
        <dsp:cNvPr id="0" name=""/>
        <dsp:cNvSpPr/>
      </dsp:nvSpPr>
      <dsp:spPr>
        <a:xfrm>
          <a:off x="6396778" y="3335414"/>
          <a:ext cx="91440" cy="449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4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8719E-5E0D-4244-B032-10BD4F532CAF}">
      <dsp:nvSpPr>
        <dsp:cNvPr id="0" name=""/>
        <dsp:cNvSpPr/>
      </dsp:nvSpPr>
      <dsp:spPr>
        <a:xfrm>
          <a:off x="5025846" y="1904596"/>
          <a:ext cx="1416651" cy="44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7"/>
              </a:lnTo>
              <a:lnTo>
                <a:pt x="1416651" y="306297"/>
              </a:lnTo>
              <a:lnTo>
                <a:pt x="1416651" y="4494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BEBB0-D827-44C7-B22C-E9D73F639453}">
      <dsp:nvSpPr>
        <dsp:cNvPr id="0" name=""/>
        <dsp:cNvSpPr/>
      </dsp:nvSpPr>
      <dsp:spPr>
        <a:xfrm>
          <a:off x="4507909" y="3335414"/>
          <a:ext cx="91440" cy="449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4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33CE3-AB56-45DC-A691-6843198CFA41}">
      <dsp:nvSpPr>
        <dsp:cNvPr id="0" name=""/>
        <dsp:cNvSpPr/>
      </dsp:nvSpPr>
      <dsp:spPr>
        <a:xfrm>
          <a:off x="4553629" y="1904596"/>
          <a:ext cx="472217" cy="449465"/>
        </a:xfrm>
        <a:custGeom>
          <a:avLst/>
          <a:gdLst/>
          <a:ahLst/>
          <a:cxnLst/>
          <a:rect l="0" t="0" r="0" b="0"/>
          <a:pathLst>
            <a:path>
              <a:moveTo>
                <a:pt x="472217" y="0"/>
              </a:moveTo>
              <a:lnTo>
                <a:pt x="472217" y="306297"/>
              </a:lnTo>
              <a:lnTo>
                <a:pt x="0" y="306297"/>
              </a:lnTo>
              <a:lnTo>
                <a:pt x="0" y="4494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6B8BA-0E9B-4B49-B987-C6F882E564D2}">
      <dsp:nvSpPr>
        <dsp:cNvPr id="0" name=""/>
        <dsp:cNvSpPr/>
      </dsp:nvSpPr>
      <dsp:spPr>
        <a:xfrm>
          <a:off x="1720325" y="3335414"/>
          <a:ext cx="944434" cy="44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297"/>
              </a:lnTo>
              <a:lnTo>
                <a:pt x="944434" y="306297"/>
              </a:lnTo>
              <a:lnTo>
                <a:pt x="944434" y="4494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B2111-C395-4E21-B01E-F1531868F2AD}">
      <dsp:nvSpPr>
        <dsp:cNvPr id="0" name=""/>
        <dsp:cNvSpPr/>
      </dsp:nvSpPr>
      <dsp:spPr>
        <a:xfrm>
          <a:off x="775890" y="3335414"/>
          <a:ext cx="944434" cy="449465"/>
        </a:xfrm>
        <a:custGeom>
          <a:avLst/>
          <a:gdLst/>
          <a:ahLst/>
          <a:cxnLst/>
          <a:rect l="0" t="0" r="0" b="0"/>
          <a:pathLst>
            <a:path>
              <a:moveTo>
                <a:pt x="944434" y="0"/>
              </a:moveTo>
              <a:lnTo>
                <a:pt x="944434" y="306297"/>
              </a:lnTo>
              <a:lnTo>
                <a:pt x="0" y="306297"/>
              </a:lnTo>
              <a:lnTo>
                <a:pt x="0" y="4494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D4F0-BEE0-43E5-A0DB-A0576B0687A0}">
      <dsp:nvSpPr>
        <dsp:cNvPr id="0" name=""/>
        <dsp:cNvSpPr/>
      </dsp:nvSpPr>
      <dsp:spPr>
        <a:xfrm>
          <a:off x="1720325" y="1904596"/>
          <a:ext cx="3305521" cy="449465"/>
        </a:xfrm>
        <a:custGeom>
          <a:avLst/>
          <a:gdLst/>
          <a:ahLst/>
          <a:cxnLst/>
          <a:rect l="0" t="0" r="0" b="0"/>
          <a:pathLst>
            <a:path>
              <a:moveTo>
                <a:pt x="3305521" y="0"/>
              </a:moveTo>
              <a:lnTo>
                <a:pt x="3305521" y="306297"/>
              </a:lnTo>
              <a:lnTo>
                <a:pt x="0" y="306297"/>
              </a:lnTo>
              <a:lnTo>
                <a:pt x="0" y="4494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AF1B2-F11A-4A3A-9602-AF2030D5B509}">
      <dsp:nvSpPr>
        <dsp:cNvPr id="0" name=""/>
        <dsp:cNvSpPr/>
      </dsp:nvSpPr>
      <dsp:spPr>
        <a:xfrm>
          <a:off x="4253127" y="923242"/>
          <a:ext cx="1545438" cy="981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C2AA2-E0FC-4889-A6E5-7B06FCE6EF5B}">
      <dsp:nvSpPr>
        <dsp:cNvPr id="0" name=""/>
        <dsp:cNvSpPr/>
      </dsp:nvSpPr>
      <dsp:spPr>
        <a:xfrm>
          <a:off x="4424842" y="1086372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Фонд «Сколково»</a:t>
          </a:r>
          <a:endParaRPr lang="ru-RU" sz="1800" kern="1200" dirty="0"/>
        </a:p>
      </dsp:txBody>
      <dsp:txXfrm>
        <a:off x="4453585" y="1115115"/>
        <a:ext cx="1487952" cy="923867"/>
      </dsp:txXfrm>
    </dsp:sp>
    <dsp:sp modelId="{9AAF42B3-15D9-4D45-A119-543C82DF7C91}">
      <dsp:nvSpPr>
        <dsp:cNvPr id="0" name=""/>
        <dsp:cNvSpPr/>
      </dsp:nvSpPr>
      <dsp:spPr>
        <a:xfrm>
          <a:off x="947606" y="2354061"/>
          <a:ext cx="1545438" cy="981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34F21-3531-454F-9D90-01FF71425ED0}">
      <dsp:nvSpPr>
        <dsp:cNvPr id="0" name=""/>
        <dsp:cNvSpPr/>
      </dsp:nvSpPr>
      <dsp:spPr>
        <a:xfrm>
          <a:off x="1119321" y="2517191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Кластер 1</a:t>
          </a:r>
          <a:endParaRPr lang="ru-RU" sz="1800" kern="1200" dirty="0"/>
        </a:p>
      </dsp:txBody>
      <dsp:txXfrm>
        <a:off x="1148064" y="2545934"/>
        <a:ext cx="1487952" cy="923867"/>
      </dsp:txXfrm>
    </dsp:sp>
    <dsp:sp modelId="{1A6F9BC1-CD48-4C41-859D-AD88F952B82B}">
      <dsp:nvSpPr>
        <dsp:cNvPr id="0" name=""/>
        <dsp:cNvSpPr/>
      </dsp:nvSpPr>
      <dsp:spPr>
        <a:xfrm>
          <a:off x="3171" y="3784879"/>
          <a:ext cx="1545438" cy="981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0718E-31D1-4F0A-86BE-D76DD5B19CAD}">
      <dsp:nvSpPr>
        <dsp:cNvPr id="0" name=""/>
        <dsp:cNvSpPr/>
      </dsp:nvSpPr>
      <dsp:spPr>
        <a:xfrm>
          <a:off x="174886" y="3948009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Стартап 1 </a:t>
          </a:r>
          <a:endParaRPr lang="ru-RU" sz="1800" kern="1200" dirty="0"/>
        </a:p>
      </dsp:txBody>
      <dsp:txXfrm>
        <a:off x="203629" y="3976752"/>
        <a:ext cx="1487952" cy="923867"/>
      </dsp:txXfrm>
    </dsp:sp>
    <dsp:sp modelId="{85FD1759-CE46-481D-A992-4D17A8E26975}">
      <dsp:nvSpPr>
        <dsp:cNvPr id="0" name=""/>
        <dsp:cNvSpPr/>
      </dsp:nvSpPr>
      <dsp:spPr>
        <a:xfrm>
          <a:off x="1892040" y="3784879"/>
          <a:ext cx="1545438" cy="981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A851-F8D2-40AB-921B-947C9C23C4D8}">
      <dsp:nvSpPr>
        <dsp:cNvPr id="0" name=""/>
        <dsp:cNvSpPr/>
      </dsp:nvSpPr>
      <dsp:spPr>
        <a:xfrm>
          <a:off x="2063756" y="3948009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Стартап 2</a:t>
          </a:r>
          <a:endParaRPr lang="ru-RU" sz="1800" kern="1200" dirty="0"/>
        </a:p>
      </dsp:txBody>
      <dsp:txXfrm>
        <a:off x="2092499" y="3976752"/>
        <a:ext cx="1487952" cy="923867"/>
      </dsp:txXfrm>
    </dsp:sp>
    <dsp:sp modelId="{EE543861-FCFC-4AF6-A50D-054E2A7797C6}">
      <dsp:nvSpPr>
        <dsp:cNvPr id="0" name=""/>
        <dsp:cNvSpPr/>
      </dsp:nvSpPr>
      <dsp:spPr>
        <a:xfrm>
          <a:off x="3780910" y="2354061"/>
          <a:ext cx="1545438" cy="981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2B96-3016-4B8B-BCD8-B798022FEDEA}">
      <dsp:nvSpPr>
        <dsp:cNvPr id="0" name=""/>
        <dsp:cNvSpPr/>
      </dsp:nvSpPr>
      <dsp:spPr>
        <a:xfrm>
          <a:off x="3952625" y="2517191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Кластер 2</a:t>
          </a:r>
          <a:endParaRPr lang="ru-RU" sz="1800" kern="1200" dirty="0"/>
        </a:p>
      </dsp:txBody>
      <dsp:txXfrm>
        <a:off x="3981368" y="2545934"/>
        <a:ext cx="1487952" cy="923867"/>
      </dsp:txXfrm>
    </dsp:sp>
    <dsp:sp modelId="{EBA79713-8143-4F74-B00A-BDA5C2CB9725}">
      <dsp:nvSpPr>
        <dsp:cNvPr id="0" name=""/>
        <dsp:cNvSpPr/>
      </dsp:nvSpPr>
      <dsp:spPr>
        <a:xfrm>
          <a:off x="3780910" y="3784879"/>
          <a:ext cx="1545438" cy="981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56D8D-EACD-4DF4-86A3-3483CF552415}">
      <dsp:nvSpPr>
        <dsp:cNvPr id="0" name=""/>
        <dsp:cNvSpPr/>
      </dsp:nvSpPr>
      <dsp:spPr>
        <a:xfrm>
          <a:off x="3952625" y="3948009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Стартап 3</a:t>
          </a:r>
          <a:endParaRPr lang="ru-RU" sz="1800" kern="1200" dirty="0"/>
        </a:p>
      </dsp:txBody>
      <dsp:txXfrm>
        <a:off x="3981368" y="3976752"/>
        <a:ext cx="1487952" cy="923867"/>
      </dsp:txXfrm>
    </dsp:sp>
    <dsp:sp modelId="{CFFE17B6-4327-475C-B509-2C1012E33F46}">
      <dsp:nvSpPr>
        <dsp:cNvPr id="0" name=""/>
        <dsp:cNvSpPr/>
      </dsp:nvSpPr>
      <dsp:spPr>
        <a:xfrm>
          <a:off x="5669779" y="2354061"/>
          <a:ext cx="1545438" cy="981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2116-5997-44E5-AB9E-24C3C042A153}">
      <dsp:nvSpPr>
        <dsp:cNvPr id="0" name=""/>
        <dsp:cNvSpPr/>
      </dsp:nvSpPr>
      <dsp:spPr>
        <a:xfrm>
          <a:off x="5841494" y="2517191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Кластер </a:t>
          </a:r>
          <a:r>
            <a:rPr lang="en-US" sz="1800" kern="1200" dirty="0" smtClean="0"/>
            <a:t>N</a:t>
          </a:r>
          <a:endParaRPr lang="ru-RU" sz="1800" kern="1200" dirty="0"/>
        </a:p>
      </dsp:txBody>
      <dsp:txXfrm>
        <a:off x="5870237" y="2545934"/>
        <a:ext cx="1487952" cy="923867"/>
      </dsp:txXfrm>
    </dsp:sp>
    <dsp:sp modelId="{D0DBA22E-7793-4318-8727-DE1C14582556}">
      <dsp:nvSpPr>
        <dsp:cNvPr id="0" name=""/>
        <dsp:cNvSpPr/>
      </dsp:nvSpPr>
      <dsp:spPr>
        <a:xfrm>
          <a:off x="5669779" y="3784879"/>
          <a:ext cx="1545438" cy="981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823B-6C70-447C-8E3D-EB5ACB666824}">
      <dsp:nvSpPr>
        <dsp:cNvPr id="0" name=""/>
        <dsp:cNvSpPr/>
      </dsp:nvSpPr>
      <dsp:spPr>
        <a:xfrm>
          <a:off x="5841494" y="3948009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Стартап </a:t>
          </a:r>
          <a:r>
            <a:rPr lang="en-US" sz="1800" kern="1200" dirty="0" smtClean="0"/>
            <a:t>N</a:t>
          </a:r>
          <a:endParaRPr lang="ru-RU" sz="1800" kern="1200" dirty="0"/>
        </a:p>
      </dsp:txBody>
      <dsp:txXfrm>
        <a:off x="5870237" y="3976752"/>
        <a:ext cx="1487952" cy="923867"/>
      </dsp:txXfrm>
    </dsp:sp>
    <dsp:sp modelId="{6B689F93-A901-4A3A-BDDC-578A44294C82}">
      <dsp:nvSpPr>
        <dsp:cNvPr id="0" name=""/>
        <dsp:cNvSpPr/>
      </dsp:nvSpPr>
      <dsp:spPr>
        <a:xfrm>
          <a:off x="7558648" y="2354061"/>
          <a:ext cx="1545438" cy="981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2945E-3995-44BE-B797-6946A695A535}">
      <dsp:nvSpPr>
        <dsp:cNvPr id="0" name=""/>
        <dsp:cNvSpPr/>
      </dsp:nvSpPr>
      <dsp:spPr>
        <a:xfrm>
          <a:off x="7730363" y="2517191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Университет Сколково</a:t>
          </a:r>
          <a:endParaRPr lang="ru-RU" sz="1800" kern="1200" dirty="0"/>
        </a:p>
      </dsp:txBody>
      <dsp:txXfrm>
        <a:off x="7759106" y="2545934"/>
        <a:ext cx="1487952" cy="923867"/>
      </dsp:txXfrm>
    </dsp:sp>
    <dsp:sp modelId="{3E65E130-705A-4EC1-8EF5-B779FA467C43}">
      <dsp:nvSpPr>
        <dsp:cNvPr id="0" name=""/>
        <dsp:cNvSpPr/>
      </dsp:nvSpPr>
      <dsp:spPr>
        <a:xfrm>
          <a:off x="7558648" y="3784879"/>
          <a:ext cx="1545438" cy="981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FDF94-1E24-418D-877C-2E801EF75828}">
      <dsp:nvSpPr>
        <dsp:cNvPr id="0" name=""/>
        <dsp:cNvSpPr/>
      </dsp:nvSpPr>
      <dsp:spPr>
        <a:xfrm>
          <a:off x="7730363" y="3948009"/>
          <a:ext cx="1545438" cy="981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Студенты</a:t>
          </a:r>
          <a:endParaRPr lang="ru-RU" sz="1800" kern="1200" dirty="0"/>
        </a:p>
      </dsp:txBody>
      <dsp:txXfrm>
        <a:off x="7759106" y="3976752"/>
        <a:ext cx="1487952" cy="923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ru-RU" smtClean="0"/>
              <a:pPr/>
              <a:t>29.05.2013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4;&#1080;&#1088;&#1082;&#1086;&#1085;.&#1088;&#1092;/" TargetMode="External"/><Relationship Id="rId2" Type="http://schemas.openxmlformats.org/officeDocument/2006/relationships/hyperlink" Target="http://www.zirco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ociobusiness.ru/" TargetMode="External"/><Relationship Id="rId4" Type="http://schemas.openxmlformats.org/officeDocument/2006/relationships/hyperlink" Target="mailto:info@zirco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077072"/>
            <a:ext cx="10515598" cy="1296144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  <a:t>Сообщество Сколково: </a:t>
            </a:r>
            <a:br>
              <a:rPr lang="ru-RU" sz="5200" b="0" i="0" dirty="0" smtClean="0">
                <a:solidFill>
                  <a:schemeClr val="tx1"/>
                </a:solidFill>
                <a:latin typeface="Century Schoolbook"/>
                <a:ea typeface="+mj-ea"/>
                <a:cs typeface="+mj-cs"/>
              </a:rPr>
            </a:br>
            <a:r>
              <a:rPr lang="ru-RU" dirty="0" smtClean="0">
                <a:latin typeface="Century Schoolbook"/>
              </a:rPr>
              <a:t>как создать креативный реактор</a:t>
            </a:r>
            <a:endParaRPr lang="ru-RU" sz="5200" b="0" i="0" dirty="0">
              <a:solidFill>
                <a:schemeClr val="tx1"/>
              </a:solidFill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402436"/>
            <a:ext cx="10515598" cy="474836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rgbClr val="B2D0B4"/>
                </a:solidFill>
              </a:rPr>
              <a:t>Игорь Задорин, Исследовательская группа ЦИРКОН</a:t>
            </a:r>
            <a:endParaRPr lang="ru-RU" sz="2400" b="0" i="0" dirty="0">
              <a:solidFill>
                <a:srgbClr val="B2D0B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6480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27/05/2013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786454"/>
            <a:ext cx="11134604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«Манхеттен»: креативный термоядерный взрыв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11" y="202603"/>
            <a:ext cx="7567026" cy="5686398"/>
          </a:xfrm>
        </p:spPr>
      </p:pic>
    </p:spTree>
    <p:extLst>
      <p:ext uri="{BB962C8B-B14F-4D97-AF65-F5344CB8AC3E}">
        <p14:creationId xmlns:p14="http://schemas.microsoft.com/office/powerpoint/2010/main" val="37906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5429264"/>
            <a:ext cx="10515600" cy="1145224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Управленческий вызов: ученый - протон, Сколково - социальный «креативный реактор».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3623209" y="214290"/>
            <a:ext cx="8116393" cy="53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-30000"/>
          </a:blip>
          <a:srcRect l="16808"/>
          <a:stretch>
            <a:fillRect/>
          </a:stretch>
        </p:blipFill>
        <p:spPr bwMode="auto">
          <a:xfrm>
            <a:off x="238084" y="214290"/>
            <a:ext cx="33198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450" y="5881830"/>
            <a:ext cx="10544212" cy="645158"/>
          </a:xfrm>
        </p:spPr>
        <p:txBody>
          <a:bodyPr/>
          <a:lstStyle/>
          <a:p>
            <a:r>
              <a:rPr lang="ru-RU" dirty="0" smtClean="0"/>
              <a:t>«Сколково»: управляемый креативный синтез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48" y="118914"/>
            <a:ext cx="7715304" cy="578647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10326850" cy="1838519"/>
          </a:xfrm>
        </p:spPr>
        <p:txBody>
          <a:bodyPr/>
          <a:lstStyle/>
          <a:p>
            <a:r>
              <a:rPr lang="ru-RU" dirty="0" smtClean="0"/>
              <a:t>Принадлежность к сообществу и обретение идентичности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548680"/>
            <a:ext cx="10515600" cy="3960440"/>
          </a:xfrm>
        </p:spPr>
        <p:txBody>
          <a:bodyPr>
            <a:noAutofit/>
          </a:bodyPr>
          <a:lstStyle/>
          <a:p>
            <a:r>
              <a:rPr lang="ru-RU" sz="7200" dirty="0" smtClean="0"/>
              <a:t>Общая идентичность – основа любого устойчивого сообщества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443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515600" cy="54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4800" dirty="0" smtClean="0"/>
              <a:t>Формирование идентичности:</a:t>
            </a:r>
            <a:br>
              <a:rPr lang="ru-RU" sz="4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 Интенсивные внутренние коммуникации, приобщение к внутренней информации, к общей коммуникационной платформе,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Социокультурная общность, общепризнанные лидеры, символы, пространственная (реальная и/или виртуальная) локализация,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3. </a:t>
            </a:r>
            <a:r>
              <a:rPr lang="ru-RU" sz="3200" dirty="0"/>
              <a:t>Обретение общей миссии, целей, согласование и интеграция проектов (деятельности</a:t>
            </a:r>
            <a:r>
              <a:rPr lang="ru-RU" sz="3200" dirty="0" smtClean="0"/>
              <a:t>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7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869" b="16149"/>
          <a:stretch>
            <a:fillRect/>
          </a:stretch>
        </p:blipFill>
        <p:spPr bwMode="auto">
          <a:xfrm>
            <a:off x="2643226" y="214290"/>
            <a:ext cx="6886934" cy="49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381388"/>
            <a:ext cx="10515600" cy="114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делал бомбу»: исключительность, причастность к великой тайне, вхождение в историю.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2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381388"/>
            <a:ext cx="10515600" cy="114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 – Сколковец»: «особость», исключительность, </a:t>
            </a:r>
            <a:br>
              <a:rPr lang="ru-RU" dirty="0" smtClean="0"/>
            </a:br>
            <a:r>
              <a:rPr lang="ru-RU" dirty="0" smtClean="0"/>
              <a:t>причастность к истории, но открытость и глобальная мобильность; готовность к инвестициям в социальный капитал как элемент идентичности.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191344" y="280994"/>
            <a:ext cx="6715172" cy="432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7248128" y="255946"/>
            <a:ext cx="4505213" cy="43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4"/>
          <p:cNvSpPr txBox="1">
            <a:spLocks noGrp="1"/>
          </p:cNvSpPr>
          <p:nvPr/>
        </p:nvSpPr>
        <p:spPr bwMode="auto">
          <a:xfrm>
            <a:off x="9108017" y="6410325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ECDE5D0-C105-409F-AB91-EDC220C2463B}" type="slidenum">
              <a:rPr lang="ru-RU">
                <a:solidFill>
                  <a:srgbClr val="882910"/>
                </a:solidFill>
                <a:latin typeface="Impact" pitchFamily="34" charset="0"/>
              </a:rPr>
              <a:pPr algn="r" eaLnBrk="1" hangingPunct="1"/>
              <a:t>18</a:t>
            </a:fld>
            <a:endParaRPr lang="ru-RU">
              <a:solidFill>
                <a:srgbClr val="882910"/>
              </a:solidFill>
              <a:latin typeface="Impact" pitchFamily="34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2159001" y="306388"/>
            <a:ext cx="76602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882910"/>
                </a:solidFill>
                <a:latin typeface="Impact" pitchFamily="34" charset="0"/>
              </a:rPr>
              <a:t>И</a:t>
            </a:r>
            <a:r>
              <a:rPr lang="ru-RU" sz="2000">
                <a:solidFill>
                  <a:srgbClr val="DF8437"/>
                </a:solidFill>
                <a:latin typeface="Impact" pitchFamily="34" charset="0"/>
              </a:rPr>
              <a:t>нформированность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2159000" y="995363"/>
            <a:ext cx="52706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882910"/>
                </a:solidFill>
                <a:latin typeface="Impact" pitchFamily="34" charset="0"/>
              </a:rPr>
              <a:t>О</a:t>
            </a: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цените, пожалуйста, степень Вашей информированности</a:t>
            </a:r>
            <a:br>
              <a:rPr lang="ru-RU" sz="1600">
                <a:solidFill>
                  <a:srgbClr val="DF8437"/>
                </a:solidFill>
                <a:latin typeface="Impact" pitchFamily="34" charset="0"/>
              </a:rPr>
            </a:b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о положении дел в развитии Центра Сколково в целом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6567" y="5954142"/>
            <a:ext cx="11233151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b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882910"/>
              </a:buClr>
              <a:buFont typeface="Wingdings" pitchFamily="2" charset="2"/>
              <a:buNone/>
            </a:pPr>
            <a:r>
              <a:rPr lang="ru-RU" sz="1200" dirty="0">
                <a:latin typeface="Verdana" pitchFamily="34" charset="0"/>
              </a:rPr>
              <a:t>!Ключевые выводы: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Уровень декларируемой осведомленности о положении дел в развитии Центра можно признать относительно высоким. Он ниже, чем обычно фиксируется на внутрикорпоративных опросах, но все же доля положительных ответов («зеленые» точки данных) превышает долю отрицательных («красные» точки данных).</a:t>
            </a:r>
          </a:p>
        </p:txBody>
      </p:sp>
      <p:pic>
        <p:nvPicPr>
          <p:cNvPr id="92193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28775"/>
            <a:ext cx="9120718" cy="393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68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Номер слайда 4"/>
          <p:cNvSpPr txBox="1">
            <a:spLocks noGrp="1"/>
          </p:cNvSpPr>
          <p:nvPr/>
        </p:nvSpPr>
        <p:spPr bwMode="auto">
          <a:xfrm>
            <a:off x="9108017" y="6410325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B2C059-8DA3-4734-941E-4B4DA1B16FD6}" type="slidenum">
              <a:rPr lang="ru-RU">
                <a:solidFill>
                  <a:srgbClr val="882910"/>
                </a:solidFill>
                <a:latin typeface="Impact" pitchFamily="34" charset="0"/>
              </a:rPr>
              <a:pPr algn="r" eaLnBrk="1" hangingPunct="1"/>
              <a:t>19</a:t>
            </a:fld>
            <a:endParaRPr lang="ru-RU">
              <a:solidFill>
                <a:srgbClr val="882910"/>
              </a:solidFill>
              <a:latin typeface="Impact" pitchFamily="34" charset="0"/>
            </a:endParaRPr>
          </a:p>
        </p:txBody>
      </p:sp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2159001" y="306388"/>
            <a:ext cx="76602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882910"/>
                </a:solidFill>
                <a:latin typeface="Impact" pitchFamily="34" charset="0"/>
              </a:rPr>
              <a:t>И</a:t>
            </a:r>
            <a:r>
              <a:rPr lang="ru-RU" sz="2000">
                <a:solidFill>
                  <a:srgbClr val="DF8437"/>
                </a:solidFill>
                <a:latin typeface="Impact" pitchFamily="34" charset="0"/>
              </a:rPr>
              <a:t>нформационные потребности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2159001" y="995363"/>
            <a:ext cx="516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882910"/>
                </a:solidFill>
                <a:latin typeface="Impact" pitchFamily="34" charset="0"/>
              </a:rPr>
              <a:t>Х</a:t>
            </a: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отели бы Вы знать больше о положении дел в развитии</a:t>
            </a:r>
            <a:br>
              <a:rPr lang="ru-RU" sz="1600">
                <a:solidFill>
                  <a:srgbClr val="DF8437"/>
                </a:solidFill>
                <a:latin typeface="Impact" pitchFamily="34" charset="0"/>
              </a:rPr>
            </a:b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Центра Сколково в целом?</a:t>
            </a:r>
          </a:p>
        </p:txBody>
      </p:sp>
      <p:sp>
        <p:nvSpPr>
          <p:cNvPr id="136197" name="Text Box 4"/>
          <p:cNvSpPr txBox="1">
            <a:spLocks noChangeArrowheads="1"/>
          </p:cNvSpPr>
          <p:nvPr/>
        </p:nvSpPr>
        <p:spPr bwMode="auto">
          <a:xfrm>
            <a:off x="46567" y="6138807"/>
            <a:ext cx="11233151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b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882910"/>
              </a:buClr>
              <a:buFont typeface="Wingdings" pitchFamily="2" charset="2"/>
              <a:buNone/>
            </a:pPr>
            <a:r>
              <a:rPr lang="ru-RU" sz="1200" dirty="0">
                <a:latin typeface="Verdana" pitchFamily="34" charset="0"/>
              </a:rPr>
              <a:t>!Ключевые выводы: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О высоком энтузиазме участников Центра может свидетельствовать распределение ответов на вопрос об информационных потребностях. Девять из десяти опрошенных указали, что хотели бы знать о развитии Центра больше. </a:t>
            </a:r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28776"/>
            <a:ext cx="9120718" cy="39354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16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10326850" cy="1838519"/>
          </a:xfrm>
        </p:spPr>
        <p:txBody>
          <a:bodyPr/>
          <a:lstStyle/>
          <a:p>
            <a:r>
              <a:rPr lang="ru-RU" dirty="0" smtClean="0"/>
              <a:t>Сколково: </a:t>
            </a:r>
            <a:br>
              <a:rPr lang="ru-RU" dirty="0" smtClean="0"/>
            </a:br>
            <a:r>
              <a:rPr lang="ru-RU" dirty="0" smtClean="0"/>
              <a:t>Организация </a:t>
            </a:r>
            <a:r>
              <a:rPr lang="en-US" dirty="0" smtClean="0"/>
              <a:t>vs. </a:t>
            </a:r>
            <a:r>
              <a:rPr lang="ru-RU" dirty="0" smtClean="0"/>
              <a:t>Сообщество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Номер слайда 4"/>
          <p:cNvSpPr txBox="1">
            <a:spLocks noGrp="1"/>
          </p:cNvSpPr>
          <p:nvPr/>
        </p:nvSpPr>
        <p:spPr bwMode="auto">
          <a:xfrm>
            <a:off x="9108017" y="6410325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6F60EF9-D811-49BA-BF0D-A358FED3A807}" type="slidenum">
              <a:rPr lang="ru-RU">
                <a:solidFill>
                  <a:srgbClr val="882910"/>
                </a:solidFill>
                <a:latin typeface="Impact" pitchFamily="34" charset="0"/>
              </a:rPr>
              <a:pPr algn="r" eaLnBrk="1" hangingPunct="1"/>
              <a:t>20</a:t>
            </a:fld>
            <a:endParaRPr lang="ru-RU">
              <a:solidFill>
                <a:srgbClr val="882910"/>
              </a:solidFill>
              <a:latin typeface="Impact" pitchFamily="34" charset="0"/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2159001" y="306388"/>
            <a:ext cx="76602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882910"/>
                </a:solidFill>
                <a:latin typeface="Impact" pitchFamily="34" charset="0"/>
              </a:rPr>
              <a:t>И</a:t>
            </a:r>
            <a:r>
              <a:rPr lang="ru-RU" sz="2000">
                <a:solidFill>
                  <a:srgbClr val="DF8437"/>
                </a:solidFill>
                <a:latin typeface="Impact" pitchFamily="34" charset="0"/>
              </a:rPr>
              <a:t>нтенсивность коммуникаций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2159000" y="995363"/>
            <a:ext cx="610263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>
                <a:solidFill>
                  <a:srgbClr val="882910"/>
                </a:solidFill>
                <a:latin typeface="Impact" pitchFamily="34" charset="0"/>
              </a:rPr>
              <a:t>К</a:t>
            </a: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ак бы Вы оценили интенсивность своих профессиональных</a:t>
            </a:r>
            <a:br>
              <a:rPr lang="ru-RU" sz="1600" dirty="0">
                <a:solidFill>
                  <a:srgbClr val="DF8437"/>
                </a:solidFill>
                <a:latin typeface="Impact" pitchFamily="34" charset="0"/>
              </a:rPr>
            </a:b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коммуникаций в своем рабочем коллективе? С сотрудниками</a:t>
            </a:r>
            <a:br>
              <a:rPr lang="ru-RU" sz="1600" dirty="0">
                <a:solidFill>
                  <a:srgbClr val="DF8437"/>
                </a:solidFill>
                <a:latin typeface="Impact" pitchFamily="34" charset="0"/>
              </a:rPr>
            </a:b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других коллективов, участвующих в проекте </a:t>
            </a:r>
            <a:r>
              <a:rPr lang="ru-RU" sz="1600" dirty="0" err="1">
                <a:solidFill>
                  <a:srgbClr val="DF8437"/>
                </a:solidFill>
                <a:latin typeface="Impact" pitchFamily="34" charset="0"/>
              </a:rPr>
              <a:t>Сколково</a:t>
            </a: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?</a:t>
            </a:r>
            <a:br>
              <a:rPr lang="ru-RU" sz="1600" dirty="0">
                <a:solidFill>
                  <a:srgbClr val="DF8437"/>
                </a:solidFill>
                <a:latin typeface="Impact" pitchFamily="34" charset="0"/>
              </a:rPr>
            </a:b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С сотрудниками коллективов, не участвующих в проекте </a:t>
            </a:r>
            <a:r>
              <a:rPr lang="ru-RU" sz="1600" dirty="0" err="1">
                <a:solidFill>
                  <a:srgbClr val="DF8437"/>
                </a:solidFill>
                <a:latin typeface="Impact" pitchFamily="34" charset="0"/>
              </a:rPr>
              <a:t>Сколково</a:t>
            </a:r>
            <a:r>
              <a:rPr lang="ru-RU" sz="1600" dirty="0">
                <a:solidFill>
                  <a:srgbClr val="DF8437"/>
                </a:solidFill>
                <a:latin typeface="Impact" pitchFamily="34" charset="0"/>
              </a:rPr>
              <a:t>?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46567" y="6327776"/>
            <a:ext cx="112331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b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882910"/>
              </a:buClr>
              <a:buFont typeface="Wingdings" pitchFamily="2" charset="2"/>
              <a:buNone/>
            </a:pPr>
            <a:r>
              <a:rPr lang="ru-RU" sz="1200" dirty="0">
                <a:latin typeface="Verdana" pitchFamily="34" charset="0"/>
              </a:rPr>
              <a:t>!Ключевые выводы: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Коммуникации между участниками Центра развиты пока довольно слабо.</a:t>
            </a: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2132856"/>
            <a:ext cx="9697639" cy="4172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137225" name="Oval 9"/>
          <p:cNvSpPr>
            <a:spLocks noChangeArrowheads="1"/>
          </p:cNvSpPr>
          <p:nvPr/>
        </p:nvSpPr>
        <p:spPr bwMode="auto">
          <a:xfrm rot="-2005741">
            <a:off x="7602628" y="3772127"/>
            <a:ext cx="673100" cy="704850"/>
          </a:xfrm>
          <a:prstGeom prst="ellipse">
            <a:avLst/>
          </a:prstGeom>
          <a:noFill/>
          <a:ln w="44450" algn="ctr">
            <a:solidFill>
              <a:srgbClr val="A50021"/>
            </a:solidFill>
            <a:prstDash val="sysDot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Номер слайда 4"/>
          <p:cNvSpPr txBox="1">
            <a:spLocks noGrp="1"/>
          </p:cNvSpPr>
          <p:nvPr/>
        </p:nvSpPr>
        <p:spPr bwMode="auto">
          <a:xfrm>
            <a:off x="9108017" y="6410325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7C1424-4B81-420A-A0F0-A38FF5945450}" type="slidenum">
              <a:rPr lang="ru-RU">
                <a:solidFill>
                  <a:srgbClr val="882910"/>
                </a:solidFill>
                <a:latin typeface="Impact" pitchFamily="34" charset="0"/>
              </a:rPr>
              <a:pPr algn="r" eaLnBrk="1" hangingPunct="1"/>
              <a:t>21</a:t>
            </a:fld>
            <a:endParaRPr lang="ru-RU">
              <a:solidFill>
                <a:srgbClr val="882910"/>
              </a:solidFill>
              <a:latin typeface="Impact" pitchFamily="34" charset="0"/>
            </a:endParaRPr>
          </a:p>
        </p:txBody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2159001" y="306388"/>
            <a:ext cx="76602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882910"/>
                </a:solidFill>
                <a:latin typeface="Impact" pitchFamily="34" charset="0"/>
              </a:rPr>
              <a:t>С</a:t>
            </a:r>
            <a:r>
              <a:rPr lang="ru-RU" sz="2000">
                <a:solidFill>
                  <a:srgbClr val="DF8437"/>
                </a:solidFill>
                <a:latin typeface="Impact" pitchFamily="34" charset="0"/>
              </a:rPr>
              <a:t>оответствие идеалов. Перекрестное распределение</a:t>
            </a:r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46567" y="5603276"/>
            <a:ext cx="11233151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b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882910"/>
              </a:buClr>
              <a:buFont typeface="Wingdings" pitchFamily="2" charset="2"/>
              <a:buNone/>
            </a:pPr>
            <a:r>
              <a:rPr lang="ru-RU" sz="1200" dirty="0">
                <a:latin typeface="Verdana" pitchFamily="34" charset="0"/>
              </a:rPr>
              <a:t>!Ключевые выводы: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У 65% респондентов – полная гармония между оценкой </a:t>
            </a:r>
            <a:r>
              <a:rPr lang="ru-RU" sz="1200" dirty="0" err="1">
                <a:latin typeface="Verdana" pitchFamily="34" charset="0"/>
              </a:rPr>
              <a:t>Сколково</a:t>
            </a:r>
            <a:r>
              <a:rPr lang="ru-RU" sz="1200" dirty="0">
                <a:latin typeface="Verdana" pitchFamily="34" charset="0"/>
              </a:rPr>
              <a:t> и самооценкой.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6% (в нижнем ряду) – «посторонние» по отношению к проекту.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23% - имеют потенциал развития и превращения в «идеального» </a:t>
            </a:r>
            <a:r>
              <a:rPr lang="ru-RU" sz="1200" dirty="0" err="1">
                <a:latin typeface="Verdana" pitchFamily="34" charset="0"/>
              </a:rPr>
              <a:t>Сколковца</a:t>
            </a:r>
            <a:r>
              <a:rPr lang="ru-RU" sz="1200" dirty="0">
                <a:latin typeface="Verdana" pitchFamily="34" charset="0"/>
              </a:rPr>
              <a:t>, поскольку место работы является для них идеальным.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6% (в верхнем ряду) – считают, что они «слишком хороши для этого проекта»</a:t>
            </a:r>
          </a:p>
        </p:txBody>
      </p:sp>
      <p:pic>
        <p:nvPicPr>
          <p:cNvPr id="14644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7" y="1858963"/>
            <a:ext cx="830368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4" name="Text Box 3"/>
          <p:cNvSpPr txBox="1">
            <a:spLocks noChangeArrowheads="1"/>
          </p:cNvSpPr>
          <p:nvPr/>
        </p:nvSpPr>
        <p:spPr bwMode="auto">
          <a:xfrm>
            <a:off x="143934" y="3213100"/>
            <a:ext cx="3359151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>
                <a:solidFill>
                  <a:srgbClr val="882910"/>
                </a:solidFill>
                <a:latin typeface="Impact" pitchFamily="34" charset="0"/>
              </a:rPr>
              <a:t>К</a:t>
            </a: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ак Вы считаете, в какой степени к Вам может быть применено определение «идеальный Сколковец»?</a:t>
            </a:r>
          </a:p>
        </p:txBody>
      </p:sp>
      <p:sp>
        <p:nvSpPr>
          <p:cNvPr id="146445" name="Text Box 3"/>
          <p:cNvSpPr txBox="1">
            <a:spLocks noChangeArrowheads="1"/>
          </p:cNvSpPr>
          <p:nvPr/>
        </p:nvSpPr>
        <p:spPr bwMode="auto">
          <a:xfrm>
            <a:off x="3983567" y="1125538"/>
            <a:ext cx="8064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>
                <a:solidFill>
                  <a:srgbClr val="882910"/>
                </a:solidFill>
                <a:latin typeface="Impact" pitchFamily="34" charset="0"/>
              </a:rPr>
              <a:t>А</a:t>
            </a: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 в какой степени инновационный центр Сколково соответствует Вашим представлениям об идеальном месте работы?</a:t>
            </a:r>
          </a:p>
        </p:txBody>
      </p:sp>
      <p:sp>
        <p:nvSpPr>
          <p:cNvPr id="146446" name="Rectangle 8"/>
          <p:cNvSpPr>
            <a:spLocks noChangeArrowheads="1"/>
          </p:cNvSpPr>
          <p:nvPr/>
        </p:nvSpPr>
        <p:spPr bwMode="auto">
          <a:xfrm>
            <a:off x="4656667" y="1844675"/>
            <a:ext cx="2592917" cy="206477"/>
          </a:xfrm>
          <a:prstGeom prst="rect">
            <a:avLst/>
          </a:prstGeom>
          <a:gradFill rotWithShape="1">
            <a:gsLst>
              <a:gs pos="0">
                <a:srgbClr val="D9CD9D"/>
              </a:gs>
              <a:gs pos="100000">
                <a:srgbClr val="F7F4E3"/>
              </a:gs>
            </a:gsLst>
            <a:lin ang="18900000" scaled="1"/>
          </a:gradFill>
          <a:ln w="25400" algn="ctr">
            <a:solidFill>
              <a:srgbClr val="C5C8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200" b="1">
                <a:solidFill>
                  <a:schemeClr val="bg2"/>
                </a:solidFill>
              </a:rPr>
              <a:t>Соответствует</a:t>
            </a:r>
          </a:p>
        </p:txBody>
      </p:sp>
      <p:sp>
        <p:nvSpPr>
          <p:cNvPr id="146447" name="Rectangle 8"/>
          <p:cNvSpPr>
            <a:spLocks noChangeArrowheads="1"/>
          </p:cNvSpPr>
          <p:nvPr/>
        </p:nvSpPr>
        <p:spPr bwMode="auto">
          <a:xfrm>
            <a:off x="8688918" y="1844675"/>
            <a:ext cx="2592916" cy="206477"/>
          </a:xfrm>
          <a:prstGeom prst="rect">
            <a:avLst/>
          </a:prstGeom>
          <a:gradFill rotWithShape="1">
            <a:gsLst>
              <a:gs pos="0">
                <a:srgbClr val="D9CD9D"/>
              </a:gs>
              <a:gs pos="100000">
                <a:srgbClr val="F7F4E3"/>
              </a:gs>
            </a:gsLst>
            <a:lin ang="18900000" scaled="1"/>
          </a:gradFill>
          <a:ln w="25400" algn="ctr">
            <a:solidFill>
              <a:srgbClr val="C5C8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200" b="1">
                <a:solidFill>
                  <a:schemeClr val="bg2"/>
                </a:solidFill>
              </a:rPr>
              <a:t>Не соответствует</a:t>
            </a:r>
          </a:p>
        </p:txBody>
      </p:sp>
      <p:sp>
        <p:nvSpPr>
          <p:cNvPr id="146448" name="Rectangle 8"/>
          <p:cNvSpPr>
            <a:spLocks noChangeArrowheads="1"/>
          </p:cNvSpPr>
          <p:nvPr/>
        </p:nvSpPr>
        <p:spPr bwMode="auto">
          <a:xfrm>
            <a:off x="1390651" y="2636839"/>
            <a:ext cx="2592916" cy="206477"/>
          </a:xfrm>
          <a:prstGeom prst="rect">
            <a:avLst/>
          </a:prstGeom>
          <a:gradFill rotWithShape="1">
            <a:gsLst>
              <a:gs pos="0">
                <a:srgbClr val="D9CD9D"/>
              </a:gs>
              <a:gs pos="100000">
                <a:srgbClr val="F7F4E3"/>
              </a:gs>
            </a:gsLst>
            <a:lin ang="18900000" scaled="1"/>
          </a:gradFill>
          <a:ln w="25400" algn="ctr">
            <a:solidFill>
              <a:srgbClr val="C5C8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200" b="1">
                <a:solidFill>
                  <a:schemeClr val="bg2"/>
                </a:solidFill>
              </a:rPr>
              <a:t>Соответствую</a:t>
            </a:r>
          </a:p>
        </p:txBody>
      </p:sp>
      <p:sp>
        <p:nvSpPr>
          <p:cNvPr id="146449" name="Rectangle 8"/>
          <p:cNvSpPr>
            <a:spLocks noChangeArrowheads="1"/>
          </p:cNvSpPr>
          <p:nvPr/>
        </p:nvSpPr>
        <p:spPr bwMode="auto">
          <a:xfrm>
            <a:off x="1390651" y="4581525"/>
            <a:ext cx="2592916" cy="206477"/>
          </a:xfrm>
          <a:prstGeom prst="rect">
            <a:avLst/>
          </a:prstGeom>
          <a:gradFill rotWithShape="1">
            <a:gsLst>
              <a:gs pos="0">
                <a:srgbClr val="D9CD9D"/>
              </a:gs>
              <a:gs pos="100000">
                <a:srgbClr val="F7F4E3"/>
              </a:gs>
            </a:gsLst>
            <a:lin ang="18900000" scaled="1"/>
          </a:gradFill>
          <a:ln w="25400" algn="ctr">
            <a:solidFill>
              <a:srgbClr val="C5C85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/>
            <a:r>
              <a:rPr lang="ru-RU" sz="1200" b="1">
                <a:solidFill>
                  <a:schemeClr val="bg2"/>
                </a:solidFill>
              </a:rPr>
              <a:t>Не соответствую</a:t>
            </a:r>
          </a:p>
        </p:txBody>
      </p:sp>
    </p:spTree>
    <p:extLst>
      <p:ext uri="{BB962C8B-B14F-4D97-AF65-F5344CB8AC3E}">
        <p14:creationId xmlns:p14="http://schemas.microsoft.com/office/powerpoint/2010/main" val="27170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Номер слайда 4"/>
          <p:cNvSpPr txBox="1">
            <a:spLocks noGrp="1"/>
          </p:cNvSpPr>
          <p:nvPr/>
        </p:nvSpPr>
        <p:spPr bwMode="auto">
          <a:xfrm>
            <a:off x="9108017" y="6410325"/>
            <a:ext cx="284480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6A40421-6AE3-4B9C-8665-9C9B16AAED32}" type="slidenum">
              <a:rPr lang="ru-RU">
                <a:solidFill>
                  <a:srgbClr val="882910"/>
                </a:solidFill>
                <a:latin typeface="Impact" pitchFamily="34" charset="0"/>
              </a:rPr>
              <a:pPr algn="r" eaLnBrk="1" hangingPunct="1"/>
              <a:t>22</a:t>
            </a:fld>
            <a:endParaRPr lang="ru-RU">
              <a:solidFill>
                <a:srgbClr val="882910"/>
              </a:solidFill>
              <a:latin typeface="Impact" pitchFamily="34" charset="0"/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2159001" y="306388"/>
            <a:ext cx="766021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882910"/>
                </a:solidFill>
                <a:latin typeface="Impact" pitchFamily="34" charset="0"/>
              </a:rPr>
              <a:t>С</a:t>
            </a:r>
            <a:r>
              <a:rPr lang="ru-RU" sz="2000">
                <a:solidFill>
                  <a:srgbClr val="DF8437"/>
                </a:solidFill>
                <a:latin typeface="Impact" pitchFamily="34" charset="0"/>
              </a:rPr>
              <a:t>тановление сообщества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2159000" y="995364"/>
            <a:ext cx="88328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882910"/>
                </a:solidFill>
                <a:latin typeface="Impact" pitchFamily="34" charset="0"/>
              </a:rPr>
              <a:t>К</a:t>
            </a:r>
            <a:r>
              <a:rPr lang="ru-RU" sz="1600">
                <a:solidFill>
                  <a:srgbClr val="DF8437"/>
                </a:solidFill>
                <a:latin typeface="Impact" pitchFamily="34" charset="0"/>
              </a:rPr>
              <a:t>ак Вы считаете, существующая сегодня совокупность участников проекта Сколково и всех людей, причастных к его развитию, может быть названа единым сообществом?</a:t>
            </a:r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46567" y="6327776"/>
            <a:ext cx="11233151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b"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882910"/>
              </a:buClr>
              <a:buFont typeface="Wingdings" pitchFamily="2" charset="2"/>
              <a:buNone/>
            </a:pPr>
            <a:r>
              <a:rPr lang="ru-RU" sz="1200" dirty="0">
                <a:latin typeface="Verdana" pitchFamily="34" charset="0"/>
              </a:rPr>
              <a:t>!Ключевые выводы:</a:t>
            </a:r>
          </a:p>
          <a:p>
            <a:pPr eaLnBrk="1" hangingPunct="1">
              <a:spcBef>
                <a:spcPct val="30000"/>
              </a:spcBef>
              <a:buClr>
                <a:srgbClr val="FF3300"/>
              </a:buClr>
              <a:buFontTx/>
              <a:buChar char="•"/>
            </a:pPr>
            <a:r>
              <a:rPr lang="ru-RU" sz="1200" dirty="0">
                <a:latin typeface="Verdana" pitchFamily="34" charset="0"/>
              </a:rPr>
              <a:t>Участники будущего сообщества скорее склоняются к мнению, что оно еще не сформировано.</a:t>
            </a:r>
          </a:p>
        </p:txBody>
      </p:sp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24025"/>
            <a:ext cx="9120718" cy="393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10326850" cy="1838519"/>
          </a:xfrm>
        </p:spPr>
        <p:txBody>
          <a:bodyPr/>
          <a:lstStyle/>
          <a:p>
            <a:r>
              <a:rPr lang="ru-RU" dirty="0" smtClean="0"/>
              <a:t>Можно ли создать сообщество проектным образом?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1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5013176"/>
            <a:ext cx="10515600" cy="64291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«</a:t>
            </a:r>
            <a:r>
              <a:rPr lang="en-US" sz="1800" dirty="0">
                <a:solidFill>
                  <a:schemeClr val="tx1"/>
                </a:solidFill>
              </a:rPr>
              <a:t>The Social Organization. How to Use Social Media to Tap the Collective Genius of Your Customers and Employees»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83744"/>
              </p:ext>
            </p:extLst>
          </p:nvPr>
        </p:nvGraphicFramePr>
        <p:xfrm>
          <a:off x="839416" y="7647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3020" y="270892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Коллаборация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9312" y="5786454"/>
            <a:ext cx="10515600" cy="642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«Сколково»: управляемый креативный синтез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786454"/>
            <a:ext cx="1051560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«Сколково»: управляемый креативный синтез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7829" y="2907855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Коллаборация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43872" y="548680"/>
            <a:ext cx="2293996" cy="2172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Сообщество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39616" y="1844824"/>
            <a:ext cx="2293996" cy="21727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Платформа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72129" y="3429000"/>
            <a:ext cx="2293996" cy="2172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Цель, проект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237868" y="1916832"/>
            <a:ext cx="2293996" cy="2172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Модерация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786454"/>
            <a:ext cx="1051560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«Модераторы» ХХ века»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2" y="764703"/>
            <a:ext cx="3528392" cy="50514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51" y="749981"/>
            <a:ext cx="3660277" cy="50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66" y="738294"/>
            <a:ext cx="3608508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3717032"/>
            <a:ext cx="10515600" cy="2664296"/>
          </a:xfrm>
        </p:spPr>
        <p:txBody>
          <a:bodyPr>
            <a:noAutofit/>
          </a:bodyPr>
          <a:lstStyle/>
          <a:p>
            <a:r>
              <a:rPr lang="ru-RU" sz="7200" dirty="0" smtClean="0"/>
              <a:t>«Модераторы» </a:t>
            </a:r>
            <a:r>
              <a:rPr lang="en-US" sz="7200" dirty="0" smtClean="0"/>
              <a:t>XXI</a:t>
            </a:r>
            <a:r>
              <a:rPr lang="ru-RU" sz="7200" dirty="0" smtClean="0"/>
              <a:t> века</a:t>
            </a:r>
            <a:r>
              <a:rPr lang="en-US" sz="7200" dirty="0" smtClean="0"/>
              <a:t> - </a:t>
            </a:r>
            <a:r>
              <a:rPr lang="ru-RU" sz="7200" dirty="0" smtClean="0"/>
              <a:t>кто они?</a:t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en-US" sz="5400" dirty="0" smtClean="0"/>
              <a:t>Community-manager – </a:t>
            </a:r>
            <a:r>
              <a:rPr lang="ru-RU" sz="5400" dirty="0" smtClean="0"/>
              <a:t>новый герой нашего времени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647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4149080"/>
            <a:ext cx="10515598" cy="870414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122146"/>
            <a:ext cx="10515598" cy="89914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hlinkClick r:id="rId2"/>
              </a:rPr>
              <a:t>www.zircon.ru</a:t>
            </a:r>
            <a:r>
              <a:rPr lang="ru-RU" sz="2000" dirty="0" smtClean="0"/>
              <a:t>     </a:t>
            </a:r>
            <a:r>
              <a:rPr lang="en-US" sz="2000" dirty="0" smtClean="0">
                <a:hlinkClick r:id="rId3"/>
              </a:rPr>
              <a:t>www.</a:t>
            </a:r>
            <a:r>
              <a:rPr lang="ru-RU" sz="2000" dirty="0" err="1" smtClean="0">
                <a:hlinkClick r:id="rId3"/>
              </a:rPr>
              <a:t>циркон.рф</a:t>
            </a:r>
            <a:r>
              <a:rPr lang="ru-RU" sz="2000" dirty="0" smtClean="0"/>
              <a:t>     </a:t>
            </a:r>
            <a:r>
              <a:rPr lang="en-US" sz="2000" dirty="0" smtClean="0">
                <a:hlinkClick r:id="rId4"/>
              </a:rPr>
              <a:t>info@zircon.ru</a:t>
            </a:r>
            <a:endParaRPr lang="en-US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>
                <a:hlinkClick r:id="rId5"/>
              </a:rPr>
              <a:t>www.sociobusiness.ru</a:t>
            </a:r>
            <a:r>
              <a:rPr lang="en-US" sz="2000" dirty="0" smtClean="0"/>
              <a:t> 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94" y="642918"/>
            <a:ext cx="10544212" cy="581680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B2D0B4"/>
                </a:solidFill>
                <a:latin typeface="Century Schoolbook"/>
              </a:rPr>
              <a:t>Сколково как </a:t>
            </a:r>
            <a:r>
              <a:rPr lang="ru-RU" sz="3600" b="0" i="0" dirty="0" smtClean="0">
                <a:solidFill>
                  <a:schemeClr val="accent5">
                    <a:lumMod val="75000"/>
                  </a:schemeClr>
                </a:solidFill>
                <a:latin typeface="Century Schoolbook"/>
                <a:ea typeface="+mj-ea"/>
                <a:cs typeface="+mj-cs"/>
              </a:rPr>
              <a:t>организация</a:t>
            </a:r>
            <a: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: </a:t>
            </a:r>
            <a:b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</a:br>
            <a: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вертикально иерархическая структура</a:t>
            </a:r>
            <a:endParaRPr lang="ru-RU" sz="36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66778" y="785794"/>
          <a:ext cx="9278974" cy="585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94" y="642918"/>
            <a:ext cx="10544212" cy="581680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B2D0B4"/>
                </a:solidFill>
                <a:latin typeface="Century Schoolbook"/>
              </a:rPr>
              <a:t>Сколково как </a:t>
            </a:r>
            <a:r>
              <a:rPr lang="ru-RU" sz="3600" b="0" i="0" dirty="0" smtClean="0">
                <a:solidFill>
                  <a:schemeClr val="accent5">
                    <a:lumMod val="75000"/>
                  </a:schemeClr>
                </a:solidFill>
                <a:latin typeface="Century Schoolbook"/>
                <a:ea typeface="+mj-ea"/>
                <a:cs typeface="+mj-cs"/>
              </a:rPr>
              <a:t>сообщество</a:t>
            </a:r>
            <a: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: </a:t>
            </a:r>
            <a:b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</a:br>
            <a:r>
              <a:rPr lang="ru-RU" sz="3600" b="0" i="0" dirty="0" smtClean="0">
                <a:solidFill>
                  <a:srgbClr val="B2D0B4"/>
                </a:solidFill>
                <a:latin typeface="Century Schoolbook"/>
                <a:ea typeface="+mj-ea"/>
                <a:cs typeface="+mj-cs"/>
              </a:rPr>
              <a:t>развитие горизонтальных связей</a:t>
            </a:r>
            <a:endParaRPr lang="ru-RU" sz="3600" b="0" i="0" dirty="0">
              <a:solidFill>
                <a:srgbClr val="B2D0B4"/>
              </a:solidFill>
              <a:latin typeface="Century Schoolbook"/>
              <a:ea typeface="+mj-ea"/>
              <a:cs typeface="+mj-cs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6381752" y="3714752"/>
            <a:ext cx="1714512" cy="1143008"/>
            <a:chOff x="7739074" y="2071678"/>
            <a:chExt cx="1714512" cy="114300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739074" y="2071678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Группа 16"/>
            <p:cNvGrpSpPr/>
            <p:nvPr/>
          </p:nvGrpSpPr>
          <p:grpSpPr>
            <a:xfrm>
              <a:off x="7908148" y="2181225"/>
              <a:ext cx="1545438" cy="1033461"/>
              <a:chOff x="10702597" y="-2652595"/>
              <a:chExt cx="1545438" cy="1033461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0702597" y="-2652595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10760083" y="-2543001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Фонд «Сколково»</a:t>
                </a:r>
                <a:endParaRPr lang="ru-RU" sz="1700" kern="12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1166778" y="2143116"/>
            <a:ext cx="1688314" cy="1124229"/>
            <a:chOff x="1166778" y="2143116"/>
            <a:chExt cx="1688314" cy="112422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166778" y="2143116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7" name="Группа 26"/>
            <p:cNvGrpSpPr/>
            <p:nvPr/>
          </p:nvGrpSpPr>
          <p:grpSpPr>
            <a:xfrm>
              <a:off x="1309654" y="2285992"/>
              <a:ext cx="1545438" cy="981353"/>
              <a:chOff x="13056816" y="-2194301"/>
              <a:chExt cx="1545438" cy="981353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3056816" y="-2194301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Скругленный прямоугольник 4"/>
              <p:cNvSpPr/>
              <p:nvPr/>
            </p:nvSpPr>
            <p:spPr>
              <a:xfrm>
                <a:off x="13114302" y="-2165558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Университет Сколково</a:t>
                </a:r>
                <a:endParaRPr lang="ru-RU" sz="1700" kern="1200" dirty="0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8882082" y="3429000"/>
            <a:ext cx="1688314" cy="1183792"/>
            <a:chOff x="7239008" y="3429000"/>
            <a:chExt cx="1688314" cy="118379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239008" y="3429000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3" name="Группа 32"/>
            <p:cNvGrpSpPr/>
            <p:nvPr/>
          </p:nvGrpSpPr>
          <p:grpSpPr>
            <a:xfrm>
              <a:off x="7381884" y="3631439"/>
              <a:ext cx="1545438" cy="981353"/>
              <a:chOff x="1119321" y="2517191"/>
              <a:chExt cx="1545438" cy="981353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1119321" y="2517191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Скругленный прямоугольник 4"/>
              <p:cNvSpPr/>
              <p:nvPr/>
            </p:nvSpPr>
            <p:spPr>
              <a:xfrm>
                <a:off x="1148064" y="2545934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Кластер 1</a:t>
                </a:r>
                <a:endParaRPr lang="ru-RU" sz="1700" kern="1200" dirty="0"/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3881422" y="1428736"/>
            <a:ext cx="1688314" cy="1124229"/>
            <a:chOff x="3881422" y="1214422"/>
            <a:chExt cx="1688314" cy="11242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881422" y="1214422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4" name="Группа 43"/>
            <p:cNvGrpSpPr/>
            <p:nvPr/>
          </p:nvGrpSpPr>
          <p:grpSpPr>
            <a:xfrm>
              <a:off x="4024298" y="1357298"/>
              <a:ext cx="1545438" cy="981353"/>
              <a:chOff x="3952625" y="2517191"/>
              <a:chExt cx="1545438" cy="981353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952625" y="2517191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Скругленный прямоугольник 4"/>
              <p:cNvSpPr/>
              <p:nvPr/>
            </p:nvSpPr>
            <p:spPr>
              <a:xfrm>
                <a:off x="3981368" y="2545934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Кластер 2</a:t>
                </a:r>
                <a:endParaRPr lang="ru-RU" sz="1700" kern="1200" dirty="0"/>
              </a:p>
            </p:txBody>
          </p:sp>
        </p:grpSp>
      </p:grpSp>
      <p:grpSp>
        <p:nvGrpSpPr>
          <p:cNvPr id="78" name="Группа 77"/>
          <p:cNvGrpSpPr/>
          <p:nvPr/>
        </p:nvGrpSpPr>
        <p:grpSpPr>
          <a:xfrm>
            <a:off x="3738546" y="5000636"/>
            <a:ext cx="1688314" cy="1124229"/>
            <a:chOff x="3524232" y="5214950"/>
            <a:chExt cx="1688314" cy="112422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524232" y="5214950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8" name="Группа 47"/>
            <p:cNvGrpSpPr/>
            <p:nvPr/>
          </p:nvGrpSpPr>
          <p:grpSpPr>
            <a:xfrm>
              <a:off x="3667108" y="5357826"/>
              <a:ext cx="1545438" cy="981353"/>
              <a:chOff x="5841494" y="2517191"/>
              <a:chExt cx="1545438" cy="981353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5841494" y="2517191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Скругленный прямоугольник 4"/>
              <p:cNvSpPr/>
              <p:nvPr/>
            </p:nvSpPr>
            <p:spPr>
              <a:xfrm>
                <a:off x="5870237" y="2545934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Кластер </a:t>
                </a:r>
                <a:r>
                  <a:rPr lang="en-US" sz="1700" kern="1200" dirty="0" smtClean="0"/>
                  <a:t>N</a:t>
                </a:r>
                <a:endParaRPr lang="ru-RU" sz="1700" kern="1200" dirty="0"/>
              </a:p>
            </p:txBody>
          </p:sp>
        </p:grpSp>
      </p:grpSp>
      <p:sp>
        <p:nvSpPr>
          <p:cNvPr id="55" name="Скругленный прямоугольник 54"/>
          <p:cNvSpPr/>
          <p:nvPr/>
        </p:nvSpPr>
        <p:spPr>
          <a:xfrm>
            <a:off x="881026" y="3786190"/>
            <a:ext cx="1545438" cy="98135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7" name="Группа 76"/>
          <p:cNvGrpSpPr/>
          <p:nvPr/>
        </p:nvGrpSpPr>
        <p:grpSpPr>
          <a:xfrm>
            <a:off x="7453322" y="5072074"/>
            <a:ext cx="1759752" cy="1195667"/>
            <a:chOff x="8667768" y="4929198"/>
            <a:chExt cx="1759752" cy="119566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8667768" y="4929198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7" name="Группа 56"/>
            <p:cNvGrpSpPr/>
            <p:nvPr/>
          </p:nvGrpSpPr>
          <p:grpSpPr>
            <a:xfrm>
              <a:off x="8882082" y="5143512"/>
              <a:ext cx="1545438" cy="981353"/>
              <a:chOff x="174886" y="3948009"/>
              <a:chExt cx="1545438" cy="981353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174886" y="3948009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203629" y="3976752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Стартап 1 </a:t>
                </a:r>
                <a:endParaRPr lang="ru-RU" sz="1700" kern="1200" dirty="0"/>
              </a:p>
            </p:txBody>
          </p:sp>
        </p:grpSp>
      </p:grpSp>
      <p:grpSp>
        <p:nvGrpSpPr>
          <p:cNvPr id="80" name="Группа 79"/>
          <p:cNvGrpSpPr/>
          <p:nvPr/>
        </p:nvGrpSpPr>
        <p:grpSpPr>
          <a:xfrm>
            <a:off x="8382016" y="1428736"/>
            <a:ext cx="1759752" cy="1176864"/>
            <a:chOff x="1452530" y="-981353"/>
            <a:chExt cx="1759752" cy="117686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1452530" y="-981353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0" name="Группа 59"/>
            <p:cNvGrpSpPr/>
            <p:nvPr/>
          </p:nvGrpSpPr>
          <p:grpSpPr>
            <a:xfrm>
              <a:off x="1666844" y="-785842"/>
              <a:ext cx="1545438" cy="981353"/>
              <a:chOff x="2063756" y="3948009"/>
              <a:chExt cx="1545438" cy="981353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063756" y="3948009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Скругленный прямоугольник 4"/>
              <p:cNvSpPr/>
              <p:nvPr/>
            </p:nvSpPr>
            <p:spPr>
              <a:xfrm>
                <a:off x="2092499" y="3976752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Стартап 2</a:t>
                </a:r>
                <a:endParaRPr lang="ru-RU" sz="1700" kern="1200" dirty="0"/>
              </a:p>
            </p:txBody>
          </p:sp>
        </p:grpSp>
      </p:grpSp>
      <p:grpSp>
        <p:nvGrpSpPr>
          <p:cNvPr id="75" name="Группа 74"/>
          <p:cNvGrpSpPr/>
          <p:nvPr/>
        </p:nvGrpSpPr>
        <p:grpSpPr>
          <a:xfrm>
            <a:off x="3952860" y="3143248"/>
            <a:ext cx="1759752" cy="1124229"/>
            <a:chOff x="3952860" y="3143248"/>
            <a:chExt cx="1759752" cy="1124229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952860" y="3143248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3" name="Группа 62"/>
            <p:cNvGrpSpPr/>
            <p:nvPr/>
          </p:nvGrpSpPr>
          <p:grpSpPr>
            <a:xfrm>
              <a:off x="4167174" y="3286124"/>
              <a:ext cx="1545438" cy="981353"/>
              <a:chOff x="2063756" y="3948009"/>
              <a:chExt cx="1545438" cy="981353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2063756" y="3948009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Скругленный прямоугольник 4"/>
              <p:cNvSpPr/>
              <p:nvPr/>
            </p:nvSpPr>
            <p:spPr>
              <a:xfrm>
                <a:off x="2092499" y="3976752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Стартап 3</a:t>
                </a:r>
                <a:endParaRPr lang="ru-RU" sz="1700" kern="1200" dirty="0"/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1023902" y="3929066"/>
            <a:ext cx="1545438" cy="981353"/>
            <a:chOff x="-2235623" y="8662917"/>
            <a:chExt cx="1545438" cy="98135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-2235623" y="8662917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-2199998" y="8674792"/>
              <a:ext cx="1487952" cy="9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/>
                <a:t>Стартап </a:t>
              </a:r>
              <a:r>
                <a:rPr lang="en-US" sz="1700" kern="1200" dirty="0" smtClean="0"/>
                <a:t>N</a:t>
              </a:r>
              <a:endParaRPr lang="ru-RU" sz="1700" kern="1200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096000" y="2071678"/>
            <a:ext cx="1688314" cy="1124229"/>
            <a:chOff x="6096000" y="2071678"/>
            <a:chExt cx="1688314" cy="1124229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96000" y="2071678"/>
              <a:ext cx="1545438" cy="981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9" name="Группа 68"/>
            <p:cNvGrpSpPr/>
            <p:nvPr/>
          </p:nvGrpSpPr>
          <p:grpSpPr>
            <a:xfrm>
              <a:off x="6238876" y="2214554"/>
              <a:ext cx="1545438" cy="981353"/>
              <a:chOff x="7730363" y="3948009"/>
              <a:chExt cx="1545438" cy="981353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7730363" y="3948009"/>
                <a:ext cx="1545438" cy="9813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Скругленный прямоугольник 4"/>
              <p:cNvSpPr/>
              <p:nvPr/>
            </p:nvSpPr>
            <p:spPr>
              <a:xfrm>
                <a:off x="7759106" y="3976752"/>
                <a:ext cx="1487952" cy="9238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700" kern="1200" dirty="0" smtClean="0"/>
                  <a:t>Студенты</a:t>
                </a:r>
                <a:endParaRPr lang="ru-RU" sz="1700" kern="1200" dirty="0"/>
              </a:p>
            </p:txBody>
          </p:sp>
        </p:grpSp>
      </p:grpSp>
      <p:cxnSp>
        <p:nvCxnSpPr>
          <p:cNvPr id="82" name="Прямая со стрелкой 81"/>
          <p:cNvCxnSpPr>
            <a:endCxn id="32" idx="1"/>
          </p:cNvCxnSpPr>
          <p:nvPr/>
        </p:nvCxnSpPr>
        <p:spPr>
          <a:xfrm>
            <a:off x="1809720" y="4929198"/>
            <a:ext cx="1928826" cy="56211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50" idx="0"/>
            <a:endCxn id="64" idx="2"/>
          </p:cNvCxnSpPr>
          <p:nvPr/>
        </p:nvCxnSpPr>
        <p:spPr>
          <a:xfrm rot="5400000" flipH="1" flipV="1">
            <a:off x="4359000" y="4562619"/>
            <a:ext cx="876035" cy="28575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0" idx="2"/>
            <a:endCxn id="30" idx="1"/>
          </p:cNvCxnSpPr>
          <p:nvPr/>
        </p:nvCxnSpPr>
        <p:spPr>
          <a:xfrm rot="16200000" flipH="1">
            <a:off x="7584953" y="2622548"/>
            <a:ext cx="723770" cy="187048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7310446" y="2643182"/>
            <a:ext cx="1857388" cy="12144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50" idx="3"/>
            <a:endCxn id="52" idx="1"/>
          </p:cNvCxnSpPr>
          <p:nvPr/>
        </p:nvCxnSpPr>
        <p:spPr>
          <a:xfrm flipV="1">
            <a:off x="5426860" y="5562751"/>
            <a:ext cx="2026462" cy="714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54" idx="0"/>
          </p:cNvCxnSpPr>
          <p:nvPr/>
        </p:nvCxnSpPr>
        <p:spPr>
          <a:xfrm>
            <a:off x="2881290" y="2500306"/>
            <a:ext cx="1844289" cy="64294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67" idx="3"/>
          </p:cNvCxnSpPr>
          <p:nvPr/>
        </p:nvCxnSpPr>
        <p:spPr>
          <a:xfrm flipV="1">
            <a:off x="2569340" y="2552965"/>
            <a:ext cx="1812149" cy="186677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0800000">
            <a:off x="5024432" y="2552966"/>
            <a:ext cx="1571637" cy="130466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58" idx="0"/>
            <a:endCxn id="61" idx="2"/>
          </p:cNvCxnSpPr>
          <p:nvPr/>
        </p:nvCxnSpPr>
        <p:spPr>
          <a:xfrm rot="5400000" flipH="1" flipV="1">
            <a:off x="7564308" y="3481647"/>
            <a:ext cx="2680788" cy="92869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58" idx="0"/>
          </p:cNvCxnSpPr>
          <p:nvPr/>
        </p:nvCxnSpPr>
        <p:spPr>
          <a:xfrm>
            <a:off x="2595538" y="4500570"/>
            <a:ext cx="5844817" cy="78581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28" idx="2"/>
          </p:cNvCxnSpPr>
          <p:nvPr/>
        </p:nvCxnSpPr>
        <p:spPr>
          <a:xfrm rot="16200000" flipH="1">
            <a:off x="2293847" y="3055870"/>
            <a:ext cx="1876167" cy="229911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70" idx="3"/>
          </p:cNvCxnSpPr>
          <p:nvPr/>
        </p:nvCxnSpPr>
        <p:spPr>
          <a:xfrm flipV="1">
            <a:off x="7784314" y="2071678"/>
            <a:ext cx="812017" cy="63355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50" idx="0"/>
          </p:cNvCxnSpPr>
          <p:nvPr/>
        </p:nvCxnSpPr>
        <p:spPr>
          <a:xfrm rot="5400000" flipH="1" flipV="1">
            <a:off x="4553534" y="3315293"/>
            <a:ext cx="1928826" cy="172761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5595934" y="1857364"/>
            <a:ext cx="3000396" cy="15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endCxn id="35" idx="2"/>
          </p:cNvCxnSpPr>
          <p:nvPr/>
        </p:nvCxnSpPr>
        <p:spPr>
          <a:xfrm rot="5400000" flipH="1" flipV="1">
            <a:off x="8931643" y="4920421"/>
            <a:ext cx="1173662" cy="55840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2734"/>
            <a:ext cx="10515600" cy="1145224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Организации – объединения, созданные проектным образом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2262285" y="178853"/>
            <a:ext cx="7661303" cy="51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01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2734"/>
            <a:ext cx="10515600" cy="1145224"/>
          </a:xfrm>
        </p:spPr>
        <p:txBody>
          <a:bodyPr>
            <a:normAutofit/>
          </a:bodyPr>
          <a:lstStyle/>
          <a:p>
            <a:r>
              <a:rPr lang="ru-RU" dirty="0" smtClean="0"/>
              <a:t>Цеховые сообщества – пример объединений горожан, выросших естественным путем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30000"/>
          </a:blip>
          <a:srcRect b="12621"/>
          <a:stretch>
            <a:fillRect/>
          </a:stretch>
        </p:blipFill>
        <p:spPr bwMode="auto">
          <a:xfrm>
            <a:off x="2228583" y="214290"/>
            <a:ext cx="7713194" cy="50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10326850" cy="1838519"/>
          </a:xfrm>
        </p:spPr>
        <p:txBody>
          <a:bodyPr>
            <a:normAutofit/>
          </a:bodyPr>
          <a:lstStyle/>
          <a:p>
            <a:r>
              <a:rPr lang="ru-RU" dirty="0" smtClean="0"/>
              <a:t>Новый город как социальный «креативный реактор»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5284172"/>
            <a:ext cx="10515600" cy="114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термоядерной реакции: получаемый «выброс» от синтеза двух протонов превосходит затраченную на это энергию.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246853" y="238228"/>
            <a:ext cx="117903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12" y="5786454"/>
            <a:ext cx="10515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«Манхеттен»: синергетический эффект, возможный только в «концентраторах».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7348" y="142852"/>
            <a:ext cx="7572616" cy="538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TS103031010</Template>
  <TotalTime>0</TotalTime>
  <Words>555</Words>
  <Application>Microsoft Office PowerPoint</Application>
  <PresentationFormat>Произвольный</PresentationFormat>
  <Paragraphs>91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TS103031010</vt:lpstr>
      <vt:lpstr>Сообщество Сколково:  как создать креативный реактор</vt:lpstr>
      <vt:lpstr>Сколково:  Организация vs. Сообщество</vt:lpstr>
      <vt:lpstr>Сколково как организация:  вертикально иерархическая структура</vt:lpstr>
      <vt:lpstr>Сколково как сообщество:  развитие горизонтальных связей</vt:lpstr>
      <vt:lpstr>Организации – объединения, созданные проектным образом</vt:lpstr>
      <vt:lpstr>Цеховые сообщества – пример объединений горожан, выросших естественным путем</vt:lpstr>
      <vt:lpstr>Новый город как социальный «креативный реактор»</vt:lpstr>
      <vt:lpstr>Процесс термоядерной реакции: получаемый «выброс» от синтеза двух протонов превосходит затраченную на это энергию. </vt:lpstr>
      <vt:lpstr>Проект «Манхеттен»: синергетический эффект, возможный только в «концентраторах».</vt:lpstr>
      <vt:lpstr>Проект «Манхеттен»: креативный термоядерный взрыв</vt:lpstr>
      <vt:lpstr>Управленческий вызов: ученый - протон, Сколково - социальный «креативный реактор». </vt:lpstr>
      <vt:lpstr>«Сколково»: управляемый креативный синтез</vt:lpstr>
      <vt:lpstr>Принадлежность к сообществу и обретение идентичности</vt:lpstr>
      <vt:lpstr>Общая идентичность – основа любого устойчивого сообщества</vt:lpstr>
      <vt:lpstr>Формирование идентичности:  1. Интенсивные внутренние коммуникации, приобщение к внутренней информации, к общей коммуникационной платформе,  2. Социокультурная общность, общепризнанные лидеры, символы, пространственная (реальная и/или виртуальная) локализация,  3. Обретение общей миссии, целей, согласование и интеграция проектов (деятельности) </vt:lpstr>
      <vt:lpstr>«Я делал бомбу»: исключительность, причастность к великой тайне, вхождение в историю.</vt:lpstr>
      <vt:lpstr>«Я – Сколковец»: «особость», исключительность,  причастность к истории, но открытость и глобальная мобильность; готовность к инвестициям в социальный капитал как элемент идентичности.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Можно ли создать сообщество проектным образом?</vt:lpstr>
      <vt:lpstr>«The Social Organization. How to Use Social Media to Tap the Collective Genius of Your Customers and Employees»</vt:lpstr>
      <vt:lpstr>«Сколково»: управляемый креативный синтез</vt:lpstr>
      <vt:lpstr>«Модераторы» ХХ века»</vt:lpstr>
      <vt:lpstr>«Модераторы» XXI века - кто они?  Community-manager – новый герой нашего времени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2013-05-24T20:18:00Z</dcterms:created>
  <dcterms:modified xsi:type="dcterms:W3CDTF">2013-05-29T19:45:11Z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